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65" r:id="rId4"/>
    <p:sldId id="264" r:id="rId5"/>
    <p:sldId id="266" r:id="rId6"/>
    <p:sldId id="260" r:id="rId7"/>
    <p:sldId id="258" r:id="rId8"/>
    <p:sldId id="259" r:id="rId9"/>
    <p:sldId id="261" r:id="rId10"/>
    <p:sldId id="268" r:id="rId11"/>
    <p:sldId id="274" r:id="rId12"/>
    <p:sldId id="275" r:id="rId13"/>
    <p:sldId id="276" r:id="rId14"/>
    <p:sldId id="277" r:id="rId15"/>
    <p:sldId id="287" r:id="rId16"/>
    <p:sldId id="288" r:id="rId17"/>
    <p:sldId id="262" r:id="rId18"/>
    <p:sldId id="271" r:id="rId19"/>
    <p:sldId id="280" r:id="rId20"/>
    <p:sldId id="301" r:id="rId21"/>
    <p:sldId id="302" r:id="rId22"/>
    <p:sldId id="303" r:id="rId23"/>
    <p:sldId id="306" r:id="rId24"/>
    <p:sldId id="304" r:id="rId25"/>
    <p:sldId id="305" r:id="rId26"/>
    <p:sldId id="269" r:id="rId27"/>
    <p:sldId id="284" r:id="rId28"/>
    <p:sldId id="282" r:id="rId29"/>
    <p:sldId id="283" r:id="rId30"/>
    <p:sldId id="308" r:id="rId31"/>
    <p:sldId id="320" r:id="rId32"/>
    <p:sldId id="311" r:id="rId33"/>
    <p:sldId id="314" r:id="rId34"/>
    <p:sldId id="315" r:id="rId35"/>
    <p:sldId id="316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574F3-3B20-4E93-ACE6-3747253554B9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8CDD-4EB7-4605-86DA-FD99E7E540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3695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63BD-7B1C-4F09-8713-ADF2AE1DC664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63BD-7B1C-4F09-8713-ADF2AE1DC664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63BD-7B1C-4F09-8713-ADF2AE1DC664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FEAA0D-97F0-4F0D-B38E-B83B465F6A30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3999FA-6760-42D4-AD3C-CF58832E2E19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シカをメインに発表する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5CFF0-69CE-4D2B-9A71-27E87D6A9104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EF6620-5894-498B-BD1B-A3A7574F9362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98CDD-4EB7-4605-86DA-FD99E7E5400F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>
            <a:spLocks/>
          </p:cNvSpPr>
          <p:nvPr/>
        </p:nvSpPr>
        <p:spPr bwMode="auto">
          <a:xfrm>
            <a:off x="0" y="4039613"/>
            <a:ext cx="9134856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857224" y="1214425"/>
            <a:ext cx="7358114" cy="1470025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サブタイトル 12"/>
          <p:cNvSpPr>
            <a:spLocks noGrp="1"/>
          </p:cNvSpPr>
          <p:nvPr>
            <p:ph type="subTitle" idx="1"/>
          </p:nvPr>
        </p:nvSpPr>
        <p:spPr>
          <a:xfrm>
            <a:off x="857224" y="2708272"/>
            <a:ext cx="7358114" cy="92869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8" name="スライド番号プレースホルダ 27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6" name="フリーフォーム 35"/>
          <p:cNvSpPr>
            <a:spLocks/>
          </p:cNvSpPr>
          <p:nvPr/>
        </p:nvSpPr>
        <p:spPr bwMode="auto">
          <a:xfrm>
            <a:off x="0" y="3071810"/>
            <a:ext cx="9144000" cy="1115989"/>
          </a:xfrm>
          <a:custGeom>
            <a:avLst/>
            <a:gdLst/>
            <a:ahLst/>
            <a:cxnLst>
              <a:cxn ang="0">
                <a:pos x="0" y="887"/>
              </a:cxn>
              <a:cxn ang="0">
                <a:pos x="240" y="896"/>
              </a:cxn>
              <a:cxn ang="0">
                <a:pos x="888" y="904"/>
              </a:cxn>
              <a:cxn ang="0">
                <a:pos x="1327" y="896"/>
              </a:cxn>
              <a:cxn ang="0">
                <a:pos x="1817" y="887"/>
              </a:cxn>
              <a:cxn ang="0">
                <a:pos x="2381" y="879"/>
              </a:cxn>
              <a:cxn ang="0">
                <a:pos x="2971" y="846"/>
              </a:cxn>
              <a:cxn ang="0">
                <a:pos x="3585" y="804"/>
              </a:cxn>
              <a:cxn ang="0">
                <a:pos x="4199" y="755"/>
              </a:cxn>
              <a:cxn ang="0">
                <a:pos x="4821" y="680"/>
              </a:cxn>
              <a:cxn ang="0">
                <a:pos x="5128" y="638"/>
              </a:cxn>
              <a:cxn ang="0">
                <a:pos x="5427" y="589"/>
              </a:cxn>
              <a:cxn ang="0">
                <a:pos x="5718" y="539"/>
              </a:cxn>
              <a:cxn ang="0">
                <a:pos x="6000" y="481"/>
              </a:cxn>
              <a:cxn ang="0">
                <a:pos x="6274" y="414"/>
              </a:cxn>
              <a:cxn ang="0">
                <a:pos x="6531" y="340"/>
              </a:cxn>
              <a:cxn ang="0">
                <a:pos x="6780" y="257"/>
              </a:cxn>
              <a:cxn ang="0">
                <a:pos x="7004" y="190"/>
              </a:cxn>
              <a:cxn ang="0">
                <a:pos x="7220" y="91"/>
              </a:cxn>
              <a:cxn ang="0">
                <a:pos x="7411" y="0"/>
              </a:cxn>
            </a:cxnLst>
            <a:rect l="0" t="0" r="0" b="0"/>
            <a:pathLst>
              <a:path w="7411" h="904">
                <a:moveTo>
                  <a:pt x="0" y="887"/>
                </a:moveTo>
                <a:lnTo>
                  <a:pt x="240" y="896"/>
                </a:lnTo>
                <a:lnTo>
                  <a:pt x="888" y="904"/>
                </a:lnTo>
                <a:lnTo>
                  <a:pt x="1327" y="896"/>
                </a:lnTo>
                <a:lnTo>
                  <a:pt x="1817" y="887"/>
                </a:lnTo>
                <a:lnTo>
                  <a:pt x="2381" y="879"/>
                </a:lnTo>
                <a:lnTo>
                  <a:pt x="2971" y="846"/>
                </a:lnTo>
                <a:lnTo>
                  <a:pt x="3585" y="804"/>
                </a:lnTo>
                <a:lnTo>
                  <a:pt x="4199" y="755"/>
                </a:lnTo>
                <a:lnTo>
                  <a:pt x="4821" y="680"/>
                </a:lnTo>
                <a:lnTo>
                  <a:pt x="5128" y="638"/>
                </a:lnTo>
                <a:lnTo>
                  <a:pt x="5427" y="589"/>
                </a:lnTo>
                <a:lnTo>
                  <a:pt x="5718" y="539"/>
                </a:lnTo>
                <a:lnTo>
                  <a:pt x="6000" y="481"/>
                </a:lnTo>
                <a:lnTo>
                  <a:pt x="6274" y="414"/>
                </a:lnTo>
                <a:lnTo>
                  <a:pt x="6531" y="340"/>
                </a:lnTo>
                <a:lnTo>
                  <a:pt x="6780" y="257"/>
                </a:lnTo>
                <a:lnTo>
                  <a:pt x="7004" y="190"/>
                </a:lnTo>
                <a:lnTo>
                  <a:pt x="7220" y="91"/>
                </a:lnTo>
                <a:lnTo>
                  <a:pt x="7411" y="0"/>
                </a:lnTo>
              </a:path>
            </a:pathLst>
          </a:cu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8" name="フリーフォーム 37"/>
          <p:cNvSpPr>
            <a:spLocks/>
          </p:cNvSpPr>
          <p:nvPr/>
        </p:nvSpPr>
        <p:spPr bwMode="auto">
          <a:xfrm>
            <a:off x="0" y="3952661"/>
            <a:ext cx="9144000" cy="369116"/>
          </a:xfrm>
          <a:custGeom>
            <a:avLst/>
            <a:gdLst/>
            <a:ahLst/>
            <a:cxnLst>
              <a:cxn ang="0">
                <a:pos x="0" y="17"/>
              </a:cxn>
              <a:cxn ang="0">
                <a:pos x="581" y="33"/>
              </a:cxn>
              <a:cxn ang="0">
                <a:pos x="1933" y="75"/>
              </a:cxn>
              <a:cxn ang="0">
                <a:pos x="2747" y="116"/>
              </a:cxn>
              <a:cxn ang="0">
                <a:pos x="3552" y="141"/>
              </a:cxn>
              <a:cxn ang="0">
                <a:pos x="4265" y="182"/>
              </a:cxn>
              <a:cxn ang="0">
                <a:pos x="4581" y="216"/>
              </a:cxn>
              <a:cxn ang="0">
                <a:pos x="4838" y="241"/>
              </a:cxn>
              <a:cxn ang="0">
                <a:pos x="5145" y="274"/>
              </a:cxn>
              <a:cxn ang="0">
                <a:pos x="5477" y="290"/>
              </a:cxn>
              <a:cxn ang="0">
                <a:pos x="5875" y="299"/>
              </a:cxn>
              <a:cxn ang="0">
                <a:pos x="6083" y="299"/>
              </a:cxn>
              <a:cxn ang="0">
                <a:pos x="6290" y="290"/>
              </a:cxn>
              <a:cxn ang="0">
                <a:pos x="6514" y="265"/>
              </a:cxn>
              <a:cxn ang="0">
                <a:pos x="6722" y="232"/>
              </a:cxn>
              <a:cxn ang="0">
                <a:pos x="6921" y="199"/>
              </a:cxn>
              <a:cxn ang="0">
                <a:pos x="7104" y="141"/>
              </a:cxn>
              <a:cxn ang="0">
                <a:pos x="7187" y="116"/>
              </a:cxn>
              <a:cxn ang="0">
                <a:pos x="7270" y="83"/>
              </a:cxn>
              <a:cxn ang="0">
                <a:pos x="7344" y="41"/>
              </a:cxn>
              <a:cxn ang="0">
                <a:pos x="7411" y="0"/>
              </a:cxn>
            </a:cxnLst>
            <a:rect l="0" t="0" r="0" b="0"/>
            <a:pathLst>
              <a:path w="7411" h="299">
                <a:moveTo>
                  <a:pt x="0" y="17"/>
                </a:moveTo>
                <a:lnTo>
                  <a:pt x="581" y="33"/>
                </a:lnTo>
                <a:lnTo>
                  <a:pt x="1933" y="75"/>
                </a:lnTo>
                <a:lnTo>
                  <a:pt x="2747" y="116"/>
                </a:lnTo>
                <a:lnTo>
                  <a:pt x="3552" y="141"/>
                </a:lnTo>
                <a:lnTo>
                  <a:pt x="4265" y="182"/>
                </a:lnTo>
                <a:lnTo>
                  <a:pt x="4581" y="216"/>
                </a:lnTo>
                <a:lnTo>
                  <a:pt x="4838" y="241"/>
                </a:lnTo>
                <a:lnTo>
                  <a:pt x="5145" y="274"/>
                </a:lnTo>
                <a:lnTo>
                  <a:pt x="5477" y="290"/>
                </a:lnTo>
                <a:lnTo>
                  <a:pt x="5875" y="299"/>
                </a:lnTo>
                <a:lnTo>
                  <a:pt x="6083" y="299"/>
                </a:lnTo>
                <a:lnTo>
                  <a:pt x="6290" y="290"/>
                </a:lnTo>
                <a:lnTo>
                  <a:pt x="6514" y="265"/>
                </a:lnTo>
                <a:lnTo>
                  <a:pt x="6722" y="232"/>
                </a:lnTo>
                <a:lnTo>
                  <a:pt x="6921" y="199"/>
                </a:lnTo>
                <a:lnTo>
                  <a:pt x="7104" y="141"/>
                </a:lnTo>
                <a:lnTo>
                  <a:pt x="7187" y="116"/>
                </a:lnTo>
                <a:lnTo>
                  <a:pt x="7270" y="83"/>
                </a:lnTo>
                <a:lnTo>
                  <a:pt x="7344" y="41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>
            <a:off x="0" y="3809785"/>
            <a:ext cx="9144000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0" name="フリーフォーム 39"/>
          <p:cNvSpPr>
            <a:spLocks/>
          </p:cNvSpPr>
          <p:nvPr/>
        </p:nvSpPr>
        <p:spPr bwMode="auto">
          <a:xfrm>
            <a:off x="0" y="4090553"/>
            <a:ext cx="91440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41" name="フリーフォーム 40"/>
          <p:cNvSpPr>
            <a:spLocks/>
          </p:cNvSpPr>
          <p:nvPr/>
        </p:nvSpPr>
        <p:spPr bwMode="auto">
          <a:xfrm>
            <a:off x="0" y="4325364"/>
            <a:ext cx="9144000" cy="553056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896" y="349"/>
              </a:cxn>
              <a:cxn ang="0">
                <a:pos x="1850" y="258"/>
              </a:cxn>
              <a:cxn ang="0">
                <a:pos x="3012" y="150"/>
              </a:cxn>
              <a:cxn ang="0">
                <a:pos x="3635" y="108"/>
              </a:cxn>
              <a:cxn ang="0">
                <a:pos x="4257" y="67"/>
              </a:cxn>
              <a:cxn ang="0">
                <a:pos x="4879" y="34"/>
              </a:cxn>
              <a:cxn ang="0">
                <a:pos x="5477" y="9"/>
              </a:cxn>
              <a:cxn ang="0">
                <a:pos x="6050" y="0"/>
              </a:cxn>
              <a:cxn ang="0">
                <a:pos x="6572" y="9"/>
              </a:cxn>
              <a:cxn ang="0">
                <a:pos x="6813" y="17"/>
              </a:cxn>
              <a:cxn ang="0">
                <a:pos x="7029" y="34"/>
              </a:cxn>
              <a:cxn ang="0">
                <a:pos x="7228" y="50"/>
              </a:cxn>
              <a:cxn ang="0">
                <a:pos x="7411" y="83"/>
              </a:cxn>
            </a:cxnLst>
            <a:rect l="0" t="0" r="0" b="0"/>
            <a:pathLst>
              <a:path w="7411" h="448">
                <a:moveTo>
                  <a:pt x="0" y="448"/>
                </a:moveTo>
                <a:lnTo>
                  <a:pt x="896" y="349"/>
                </a:lnTo>
                <a:lnTo>
                  <a:pt x="1850" y="258"/>
                </a:lnTo>
                <a:lnTo>
                  <a:pt x="3012" y="150"/>
                </a:lnTo>
                <a:lnTo>
                  <a:pt x="3635" y="108"/>
                </a:lnTo>
                <a:lnTo>
                  <a:pt x="4257" y="67"/>
                </a:lnTo>
                <a:lnTo>
                  <a:pt x="4879" y="34"/>
                </a:lnTo>
                <a:lnTo>
                  <a:pt x="5477" y="9"/>
                </a:lnTo>
                <a:lnTo>
                  <a:pt x="6050" y="0"/>
                </a:lnTo>
                <a:lnTo>
                  <a:pt x="6572" y="9"/>
                </a:lnTo>
                <a:lnTo>
                  <a:pt x="6813" y="17"/>
                </a:lnTo>
                <a:lnTo>
                  <a:pt x="7029" y="34"/>
                </a:lnTo>
                <a:lnTo>
                  <a:pt x="7228" y="50"/>
                </a:lnTo>
                <a:lnTo>
                  <a:pt x="7411" y="83"/>
                </a:lnTo>
              </a:path>
            </a:pathLst>
          </a:custGeom>
          <a:noFill/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143256" y="407194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152400" y="4019116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143256" y="3714753"/>
            <a:ext cx="9000744" cy="491331"/>
          </a:xfrm>
          <a:custGeom>
            <a:avLst/>
            <a:gdLst/>
            <a:ahLst/>
            <a:cxnLst>
              <a:cxn ang="0">
                <a:pos x="0" y="340"/>
              </a:cxn>
              <a:cxn ang="0">
                <a:pos x="332" y="365"/>
              </a:cxn>
              <a:cxn ang="0">
                <a:pos x="713" y="382"/>
              </a:cxn>
              <a:cxn ang="0">
                <a:pos x="1186" y="390"/>
              </a:cxn>
              <a:cxn ang="0">
                <a:pos x="1742" y="398"/>
              </a:cxn>
              <a:cxn ang="0">
                <a:pos x="2365" y="390"/>
              </a:cxn>
              <a:cxn ang="0">
                <a:pos x="2689" y="382"/>
              </a:cxn>
              <a:cxn ang="0">
                <a:pos x="3020" y="373"/>
              </a:cxn>
              <a:cxn ang="0">
                <a:pos x="3344" y="348"/>
              </a:cxn>
              <a:cxn ang="0">
                <a:pos x="3676" y="324"/>
              </a:cxn>
              <a:cxn ang="0">
                <a:pos x="4058" y="257"/>
              </a:cxn>
              <a:cxn ang="0">
                <a:pos x="4481" y="199"/>
              </a:cxn>
              <a:cxn ang="0">
                <a:pos x="4996" y="133"/>
              </a:cxn>
              <a:cxn ang="0">
                <a:pos x="5535" y="66"/>
              </a:cxn>
              <a:cxn ang="0">
                <a:pos x="6075" y="25"/>
              </a:cxn>
              <a:cxn ang="0">
                <a:pos x="6332" y="8"/>
              </a:cxn>
              <a:cxn ang="0">
                <a:pos x="6564" y="0"/>
              </a:cxn>
              <a:cxn ang="0">
                <a:pos x="6763" y="0"/>
              </a:cxn>
              <a:cxn ang="0">
                <a:pos x="6946" y="17"/>
              </a:cxn>
              <a:cxn ang="0">
                <a:pos x="7137" y="41"/>
              </a:cxn>
              <a:cxn ang="0">
                <a:pos x="7295" y="58"/>
              </a:cxn>
              <a:cxn ang="0">
                <a:pos x="7411" y="66"/>
              </a:cxn>
            </a:cxnLst>
            <a:rect l="0" t="0" r="0" b="0"/>
            <a:pathLst>
              <a:path w="7411" h="398">
                <a:moveTo>
                  <a:pt x="0" y="340"/>
                </a:moveTo>
                <a:lnTo>
                  <a:pt x="332" y="365"/>
                </a:lnTo>
                <a:lnTo>
                  <a:pt x="713" y="382"/>
                </a:lnTo>
                <a:lnTo>
                  <a:pt x="1186" y="390"/>
                </a:lnTo>
                <a:lnTo>
                  <a:pt x="1742" y="398"/>
                </a:lnTo>
                <a:lnTo>
                  <a:pt x="2365" y="390"/>
                </a:lnTo>
                <a:lnTo>
                  <a:pt x="2689" y="382"/>
                </a:lnTo>
                <a:lnTo>
                  <a:pt x="3020" y="373"/>
                </a:lnTo>
                <a:lnTo>
                  <a:pt x="3344" y="348"/>
                </a:lnTo>
                <a:lnTo>
                  <a:pt x="3676" y="324"/>
                </a:lnTo>
                <a:lnTo>
                  <a:pt x="4058" y="257"/>
                </a:lnTo>
                <a:lnTo>
                  <a:pt x="4481" y="199"/>
                </a:lnTo>
                <a:lnTo>
                  <a:pt x="4996" y="133"/>
                </a:lnTo>
                <a:lnTo>
                  <a:pt x="5535" y="66"/>
                </a:lnTo>
                <a:lnTo>
                  <a:pt x="6075" y="25"/>
                </a:lnTo>
                <a:lnTo>
                  <a:pt x="6332" y="8"/>
                </a:lnTo>
                <a:lnTo>
                  <a:pt x="6564" y="0"/>
                </a:lnTo>
                <a:lnTo>
                  <a:pt x="6763" y="0"/>
                </a:lnTo>
                <a:lnTo>
                  <a:pt x="6946" y="17"/>
                </a:lnTo>
                <a:lnTo>
                  <a:pt x="7137" y="41"/>
                </a:lnTo>
                <a:lnTo>
                  <a:pt x="7295" y="58"/>
                </a:lnTo>
                <a:lnTo>
                  <a:pt x="7411" y="66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152400" y="3881224"/>
            <a:ext cx="8991600" cy="481455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265" y="141"/>
              </a:cxn>
              <a:cxn ang="0">
                <a:pos x="589" y="191"/>
              </a:cxn>
              <a:cxn ang="0">
                <a:pos x="1029" y="249"/>
              </a:cxn>
              <a:cxn ang="0">
                <a:pos x="1585" y="307"/>
              </a:cxn>
              <a:cxn ang="0">
                <a:pos x="1883" y="332"/>
              </a:cxn>
              <a:cxn ang="0">
                <a:pos x="2224" y="349"/>
              </a:cxn>
              <a:cxn ang="0">
                <a:pos x="2589" y="374"/>
              </a:cxn>
              <a:cxn ang="0">
                <a:pos x="2979" y="382"/>
              </a:cxn>
              <a:cxn ang="0">
                <a:pos x="3386" y="390"/>
              </a:cxn>
              <a:cxn ang="0">
                <a:pos x="3809" y="390"/>
              </a:cxn>
              <a:cxn ang="0">
                <a:pos x="4199" y="382"/>
              </a:cxn>
              <a:cxn ang="0">
                <a:pos x="5120" y="349"/>
              </a:cxn>
              <a:cxn ang="0">
                <a:pos x="5651" y="332"/>
              </a:cxn>
              <a:cxn ang="0">
                <a:pos x="6174" y="299"/>
              </a:cxn>
              <a:cxn ang="0">
                <a:pos x="6639" y="258"/>
              </a:cxn>
              <a:cxn ang="0">
                <a:pos x="6830" y="233"/>
              </a:cxn>
              <a:cxn ang="0">
                <a:pos x="6987" y="216"/>
              </a:cxn>
              <a:cxn ang="0">
                <a:pos x="7046" y="191"/>
              </a:cxn>
              <a:cxn ang="0">
                <a:pos x="7178" y="141"/>
              </a:cxn>
              <a:cxn ang="0">
                <a:pos x="7253" y="108"/>
              </a:cxn>
              <a:cxn ang="0">
                <a:pos x="7319" y="67"/>
              </a:cxn>
              <a:cxn ang="0">
                <a:pos x="7378" y="34"/>
              </a:cxn>
              <a:cxn ang="0">
                <a:pos x="7411" y="0"/>
              </a:cxn>
            </a:cxnLst>
            <a:rect l="0" t="0" r="0" b="0"/>
            <a:pathLst>
              <a:path w="7411" h="390">
                <a:moveTo>
                  <a:pt x="0" y="92"/>
                </a:moveTo>
                <a:lnTo>
                  <a:pt x="265" y="141"/>
                </a:lnTo>
                <a:lnTo>
                  <a:pt x="589" y="191"/>
                </a:lnTo>
                <a:lnTo>
                  <a:pt x="1029" y="249"/>
                </a:lnTo>
                <a:lnTo>
                  <a:pt x="1585" y="307"/>
                </a:lnTo>
                <a:lnTo>
                  <a:pt x="1883" y="332"/>
                </a:lnTo>
                <a:lnTo>
                  <a:pt x="2224" y="349"/>
                </a:lnTo>
                <a:lnTo>
                  <a:pt x="2589" y="374"/>
                </a:lnTo>
                <a:lnTo>
                  <a:pt x="2979" y="382"/>
                </a:lnTo>
                <a:lnTo>
                  <a:pt x="3386" y="390"/>
                </a:lnTo>
                <a:lnTo>
                  <a:pt x="3809" y="390"/>
                </a:lnTo>
                <a:lnTo>
                  <a:pt x="4199" y="382"/>
                </a:lnTo>
                <a:lnTo>
                  <a:pt x="5120" y="349"/>
                </a:lnTo>
                <a:lnTo>
                  <a:pt x="5651" y="332"/>
                </a:lnTo>
                <a:lnTo>
                  <a:pt x="6174" y="299"/>
                </a:lnTo>
                <a:lnTo>
                  <a:pt x="6639" y="258"/>
                </a:lnTo>
                <a:lnTo>
                  <a:pt x="6830" y="233"/>
                </a:lnTo>
                <a:lnTo>
                  <a:pt x="6987" y="216"/>
                </a:lnTo>
                <a:lnTo>
                  <a:pt x="7046" y="191"/>
                </a:lnTo>
                <a:lnTo>
                  <a:pt x="7178" y="141"/>
                </a:lnTo>
                <a:lnTo>
                  <a:pt x="7253" y="108"/>
                </a:lnTo>
                <a:lnTo>
                  <a:pt x="7319" y="67"/>
                </a:lnTo>
                <a:lnTo>
                  <a:pt x="7378" y="34"/>
                </a:lnTo>
                <a:lnTo>
                  <a:pt x="7411" y="0"/>
                </a:ln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7530770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18" name="フリーフォーム 17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1169"/>
            <a:ext cx="8229600" cy="46872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32" name="フッター プレースホルダ 31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500045"/>
            <a:ext cx="2057400" cy="5929352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5556" y="500044"/>
            <a:ext cx="6019800" cy="592935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26" name="スライド番号プレースホルダ 2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4687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2544" y="2698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2544" y="1176322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-16016" y="0"/>
            <a:ext cx="9144000" cy="6858024"/>
            <a:chOff x="-129" y="-42"/>
            <a:chExt cx="6177" cy="4355"/>
          </a:xfrm>
        </p:grpSpPr>
        <p:sp>
          <p:nvSpPr>
            <p:cNvPr id="24" name="フリーフォーム 23"/>
            <p:cNvSpPr>
              <a:spLocks/>
            </p:cNvSpPr>
            <p:nvPr/>
          </p:nvSpPr>
          <p:spPr bwMode="auto">
            <a:xfrm>
              <a:off x="-122" y="-42"/>
              <a:ext cx="5811" cy="4091"/>
            </a:xfrm>
            <a:custGeom>
              <a:avLst/>
              <a:gdLst/>
              <a:ahLst/>
              <a:cxnLst>
                <a:cxn ang="0">
                  <a:pos x="0" y="4069"/>
                </a:cxn>
                <a:cxn ang="0">
                  <a:pos x="161" y="4084"/>
                </a:cxn>
                <a:cxn ang="0">
                  <a:pos x="344" y="4084"/>
                </a:cxn>
                <a:cxn ang="0">
                  <a:pos x="593" y="4091"/>
                </a:cxn>
                <a:cxn ang="0">
                  <a:pos x="893" y="4084"/>
                </a:cxn>
                <a:cxn ang="0">
                  <a:pos x="1230" y="4069"/>
                </a:cxn>
                <a:cxn ang="0">
                  <a:pos x="1588" y="4033"/>
                </a:cxn>
                <a:cxn ang="0">
                  <a:pos x="1991" y="3996"/>
                </a:cxn>
                <a:cxn ang="0">
                  <a:pos x="2196" y="3959"/>
                </a:cxn>
                <a:cxn ang="0">
                  <a:pos x="2408" y="3923"/>
                </a:cxn>
                <a:cxn ang="0">
                  <a:pos x="2613" y="3879"/>
                </a:cxn>
                <a:cxn ang="0">
                  <a:pos x="2832" y="3828"/>
                </a:cxn>
                <a:cxn ang="0">
                  <a:pos x="3052" y="3776"/>
                </a:cxn>
                <a:cxn ang="0">
                  <a:pos x="3257" y="3718"/>
                </a:cxn>
                <a:cxn ang="0">
                  <a:pos x="3469" y="3645"/>
                </a:cxn>
                <a:cxn ang="0">
                  <a:pos x="3681" y="3572"/>
                </a:cxn>
                <a:cxn ang="0">
                  <a:pos x="3886" y="3484"/>
                </a:cxn>
                <a:cxn ang="0">
                  <a:pos x="4084" y="3381"/>
                </a:cxn>
                <a:cxn ang="0">
                  <a:pos x="4274" y="3279"/>
                </a:cxn>
                <a:cxn ang="0">
                  <a:pos x="4465" y="3169"/>
                </a:cxn>
                <a:cxn ang="0">
                  <a:pos x="4648" y="3037"/>
                </a:cxn>
                <a:cxn ang="0">
                  <a:pos x="4816" y="2898"/>
                </a:cxn>
                <a:cxn ang="0">
                  <a:pos x="4970" y="2759"/>
                </a:cxn>
                <a:cxn ang="0">
                  <a:pos x="5123" y="2591"/>
                </a:cxn>
                <a:cxn ang="0">
                  <a:pos x="5189" y="2510"/>
                </a:cxn>
                <a:cxn ang="0">
                  <a:pos x="5262" y="2415"/>
                </a:cxn>
                <a:cxn ang="0">
                  <a:pos x="5350" y="2269"/>
                </a:cxn>
                <a:cxn ang="0">
                  <a:pos x="5453" y="2093"/>
                </a:cxn>
                <a:cxn ang="0">
                  <a:pos x="5555" y="1873"/>
                </a:cxn>
                <a:cxn ang="0">
                  <a:pos x="5606" y="1756"/>
                </a:cxn>
                <a:cxn ang="0">
                  <a:pos x="5658" y="1625"/>
                </a:cxn>
                <a:cxn ang="0">
                  <a:pos x="5709" y="1485"/>
                </a:cxn>
                <a:cxn ang="0">
                  <a:pos x="5745" y="1332"/>
                </a:cxn>
                <a:cxn ang="0">
                  <a:pos x="5775" y="1207"/>
                </a:cxn>
                <a:cxn ang="0">
                  <a:pos x="5789" y="1068"/>
                </a:cxn>
                <a:cxn ang="0">
                  <a:pos x="5804" y="893"/>
                </a:cxn>
                <a:cxn ang="0">
                  <a:pos x="5811" y="790"/>
                </a:cxn>
                <a:cxn ang="0">
                  <a:pos x="5804" y="695"/>
                </a:cxn>
                <a:cxn ang="0">
                  <a:pos x="5797" y="578"/>
                </a:cxn>
                <a:cxn ang="0">
                  <a:pos x="5782" y="461"/>
                </a:cxn>
                <a:cxn ang="0">
                  <a:pos x="5760" y="344"/>
                </a:cxn>
                <a:cxn ang="0">
                  <a:pos x="5738" y="227"/>
                </a:cxn>
                <a:cxn ang="0">
                  <a:pos x="5694" y="109"/>
                </a:cxn>
                <a:cxn ang="0">
                  <a:pos x="5643" y="0"/>
                </a:cxn>
              </a:cxnLst>
              <a:rect l="0" t="0" r="0" b="0"/>
              <a:pathLst>
                <a:path w="5811" h="4091">
                  <a:moveTo>
                    <a:pt x="0" y="4069"/>
                  </a:moveTo>
                  <a:lnTo>
                    <a:pt x="161" y="4084"/>
                  </a:lnTo>
                  <a:lnTo>
                    <a:pt x="344" y="4084"/>
                  </a:lnTo>
                  <a:lnTo>
                    <a:pt x="593" y="4091"/>
                  </a:lnTo>
                  <a:lnTo>
                    <a:pt x="893" y="4084"/>
                  </a:lnTo>
                  <a:lnTo>
                    <a:pt x="1230" y="4069"/>
                  </a:lnTo>
                  <a:lnTo>
                    <a:pt x="1588" y="4033"/>
                  </a:lnTo>
                  <a:lnTo>
                    <a:pt x="1991" y="3996"/>
                  </a:lnTo>
                  <a:lnTo>
                    <a:pt x="2196" y="3959"/>
                  </a:lnTo>
                  <a:lnTo>
                    <a:pt x="2408" y="3923"/>
                  </a:lnTo>
                  <a:lnTo>
                    <a:pt x="2613" y="3879"/>
                  </a:lnTo>
                  <a:lnTo>
                    <a:pt x="2832" y="3828"/>
                  </a:lnTo>
                  <a:lnTo>
                    <a:pt x="3052" y="3776"/>
                  </a:lnTo>
                  <a:lnTo>
                    <a:pt x="3257" y="3718"/>
                  </a:lnTo>
                  <a:lnTo>
                    <a:pt x="3469" y="3645"/>
                  </a:lnTo>
                  <a:lnTo>
                    <a:pt x="3681" y="3572"/>
                  </a:lnTo>
                  <a:lnTo>
                    <a:pt x="3886" y="3484"/>
                  </a:lnTo>
                  <a:lnTo>
                    <a:pt x="4084" y="3381"/>
                  </a:lnTo>
                  <a:lnTo>
                    <a:pt x="4274" y="3279"/>
                  </a:lnTo>
                  <a:lnTo>
                    <a:pt x="4465" y="3169"/>
                  </a:lnTo>
                  <a:lnTo>
                    <a:pt x="4648" y="3037"/>
                  </a:lnTo>
                  <a:lnTo>
                    <a:pt x="4816" y="2898"/>
                  </a:lnTo>
                  <a:lnTo>
                    <a:pt x="4970" y="2759"/>
                  </a:lnTo>
                  <a:lnTo>
                    <a:pt x="5123" y="2591"/>
                  </a:lnTo>
                  <a:lnTo>
                    <a:pt x="5189" y="2510"/>
                  </a:lnTo>
                  <a:lnTo>
                    <a:pt x="5262" y="2415"/>
                  </a:lnTo>
                  <a:lnTo>
                    <a:pt x="5350" y="2269"/>
                  </a:lnTo>
                  <a:lnTo>
                    <a:pt x="5453" y="2093"/>
                  </a:lnTo>
                  <a:lnTo>
                    <a:pt x="5555" y="1873"/>
                  </a:lnTo>
                  <a:lnTo>
                    <a:pt x="5606" y="1756"/>
                  </a:lnTo>
                  <a:lnTo>
                    <a:pt x="5658" y="1625"/>
                  </a:lnTo>
                  <a:lnTo>
                    <a:pt x="5709" y="1485"/>
                  </a:lnTo>
                  <a:lnTo>
                    <a:pt x="5745" y="1332"/>
                  </a:lnTo>
                  <a:lnTo>
                    <a:pt x="5775" y="1207"/>
                  </a:lnTo>
                  <a:lnTo>
                    <a:pt x="5789" y="1068"/>
                  </a:lnTo>
                  <a:lnTo>
                    <a:pt x="5804" y="893"/>
                  </a:lnTo>
                  <a:lnTo>
                    <a:pt x="5811" y="790"/>
                  </a:lnTo>
                  <a:lnTo>
                    <a:pt x="5804" y="695"/>
                  </a:lnTo>
                  <a:lnTo>
                    <a:pt x="5797" y="578"/>
                  </a:lnTo>
                  <a:lnTo>
                    <a:pt x="5782" y="461"/>
                  </a:lnTo>
                  <a:lnTo>
                    <a:pt x="5760" y="344"/>
                  </a:lnTo>
                  <a:lnTo>
                    <a:pt x="5738" y="227"/>
                  </a:lnTo>
                  <a:lnTo>
                    <a:pt x="5694" y="109"/>
                  </a:lnTo>
                  <a:lnTo>
                    <a:pt x="5643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5" name="フリーフォーム 24"/>
            <p:cNvSpPr>
              <a:spLocks/>
            </p:cNvSpPr>
            <p:nvPr/>
          </p:nvSpPr>
          <p:spPr bwMode="auto">
            <a:xfrm>
              <a:off x="-129" y="-42"/>
              <a:ext cx="6177" cy="4245"/>
            </a:xfrm>
            <a:custGeom>
              <a:avLst/>
              <a:gdLst/>
              <a:ahLst/>
              <a:cxnLst>
                <a:cxn ang="0">
                  <a:pos x="0" y="4238"/>
                </a:cxn>
                <a:cxn ang="0">
                  <a:pos x="161" y="4245"/>
                </a:cxn>
                <a:cxn ang="0">
                  <a:pos x="607" y="4245"/>
                </a:cxn>
                <a:cxn ang="0">
                  <a:pos x="915" y="4238"/>
                </a:cxn>
                <a:cxn ang="0">
                  <a:pos x="1266" y="4223"/>
                </a:cxn>
                <a:cxn ang="0">
                  <a:pos x="1632" y="4208"/>
                </a:cxn>
                <a:cxn ang="0">
                  <a:pos x="2034" y="4172"/>
                </a:cxn>
                <a:cxn ang="0">
                  <a:pos x="2459" y="4135"/>
                </a:cxn>
                <a:cxn ang="0">
                  <a:pos x="2891" y="4069"/>
                </a:cxn>
                <a:cxn ang="0">
                  <a:pos x="3096" y="4033"/>
                </a:cxn>
                <a:cxn ang="0">
                  <a:pos x="3308" y="4003"/>
                </a:cxn>
                <a:cxn ang="0">
                  <a:pos x="3513" y="3952"/>
                </a:cxn>
                <a:cxn ang="0">
                  <a:pos x="3718" y="3901"/>
                </a:cxn>
                <a:cxn ang="0">
                  <a:pos x="3915" y="3850"/>
                </a:cxn>
                <a:cxn ang="0">
                  <a:pos x="4098" y="3791"/>
                </a:cxn>
                <a:cxn ang="0">
                  <a:pos x="4289" y="3725"/>
                </a:cxn>
                <a:cxn ang="0">
                  <a:pos x="4464" y="3652"/>
                </a:cxn>
                <a:cxn ang="0">
                  <a:pos x="4625" y="3586"/>
                </a:cxn>
                <a:cxn ang="0">
                  <a:pos x="4779" y="3498"/>
                </a:cxn>
                <a:cxn ang="0">
                  <a:pos x="4925" y="3410"/>
                </a:cxn>
                <a:cxn ang="0">
                  <a:pos x="5050" y="3308"/>
                </a:cxn>
                <a:cxn ang="0">
                  <a:pos x="5094" y="3271"/>
                </a:cxn>
                <a:cxn ang="0">
                  <a:pos x="5204" y="3154"/>
                </a:cxn>
                <a:cxn ang="0">
                  <a:pos x="5372" y="2971"/>
                </a:cxn>
                <a:cxn ang="0">
                  <a:pos x="5467" y="2862"/>
                </a:cxn>
                <a:cxn ang="0">
                  <a:pos x="5562" y="2722"/>
                </a:cxn>
                <a:cxn ang="0">
                  <a:pos x="5665" y="2583"/>
                </a:cxn>
                <a:cxn ang="0">
                  <a:pos x="5760" y="2422"/>
                </a:cxn>
                <a:cxn ang="0">
                  <a:pos x="5855" y="2247"/>
                </a:cxn>
                <a:cxn ang="0">
                  <a:pos x="5943" y="2071"/>
                </a:cxn>
                <a:cxn ang="0">
                  <a:pos x="6023" y="1881"/>
                </a:cxn>
                <a:cxn ang="0">
                  <a:pos x="6089" y="1683"/>
                </a:cxn>
                <a:cxn ang="0">
                  <a:pos x="6118" y="1573"/>
                </a:cxn>
                <a:cxn ang="0">
                  <a:pos x="6140" y="1471"/>
                </a:cxn>
                <a:cxn ang="0">
                  <a:pos x="6162" y="1361"/>
                </a:cxn>
                <a:cxn ang="0">
                  <a:pos x="6170" y="1244"/>
                </a:cxn>
                <a:cxn ang="0">
                  <a:pos x="6177" y="1105"/>
                </a:cxn>
                <a:cxn ang="0">
                  <a:pos x="6177" y="944"/>
                </a:cxn>
                <a:cxn ang="0">
                  <a:pos x="6170" y="754"/>
                </a:cxn>
                <a:cxn ang="0">
                  <a:pos x="6155" y="658"/>
                </a:cxn>
                <a:cxn ang="0">
                  <a:pos x="6133" y="549"/>
                </a:cxn>
                <a:cxn ang="0">
                  <a:pos x="6104" y="446"/>
                </a:cxn>
                <a:cxn ang="0">
                  <a:pos x="6075" y="344"/>
                </a:cxn>
                <a:cxn ang="0">
                  <a:pos x="6031" y="241"/>
                </a:cxn>
                <a:cxn ang="0">
                  <a:pos x="5987" y="153"/>
                </a:cxn>
                <a:cxn ang="0">
                  <a:pos x="5928" y="73"/>
                </a:cxn>
                <a:cxn ang="0">
                  <a:pos x="5862" y="0"/>
                </a:cxn>
              </a:cxnLst>
              <a:rect l="0" t="0" r="0" b="0"/>
              <a:pathLst>
                <a:path w="6177" h="4245">
                  <a:moveTo>
                    <a:pt x="0" y="4238"/>
                  </a:moveTo>
                  <a:lnTo>
                    <a:pt x="161" y="4245"/>
                  </a:lnTo>
                  <a:lnTo>
                    <a:pt x="607" y="4245"/>
                  </a:lnTo>
                  <a:lnTo>
                    <a:pt x="915" y="4238"/>
                  </a:lnTo>
                  <a:lnTo>
                    <a:pt x="1266" y="4223"/>
                  </a:lnTo>
                  <a:lnTo>
                    <a:pt x="1632" y="4208"/>
                  </a:lnTo>
                  <a:lnTo>
                    <a:pt x="2034" y="4172"/>
                  </a:lnTo>
                  <a:lnTo>
                    <a:pt x="2459" y="4135"/>
                  </a:lnTo>
                  <a:lnTo>
                    <a:pt x="2891" y="4069"/>
                  </a:lnTo>
                  <a:lnTo>
                    <a:pt x="3096" y="4033"/>
                  </a:lnTo>
                  <a:lnTo>
                    <a:pt x="3308" y="4003"/>
                  </a:lnTo>
                  <a:lnTo>
                    <a:pt x="3513" y="3952"/>
                  </a:lnTo>
                  <a:lnTo>
                    <a:pt x="3718" y="3901"/>
                  </a:lnTo>
                  <a:lnTo>
                    <a:pt x="3915" y="3850"/>
                  </a:lnTo>
                  <a:lnTo>
                    <a:pt x="4098" y="3791"/>
                  </a:lnTo>
                  <a:lnTo>
                    <a:pt x="4289" y="3725"/>
                  </a:lnTo>
                  <a:lnTo>
                    <a:pt x="4464" y="3652"/>
                  </a:lnTo>
                  <a:lnTo>
                    <a:pt x="4625" y="3586"/>
                  </a:lnTo>
                  <a:lnTo>
                    <a:pt x="4779" y="3498"/>
                  </a:lnTo>
                  <a:lnTo>
                    <a:pt x="4925" y="3410"/>
                  </a:lnTo>
                  <a:lnTo>
                    <a:pt x="5050" y="3308"/>
                  </a:lnTo>
                  <a:lnTo>
                    <a:pt x="5094" y="3271"/>
                  </a:lnTo>
                  <a:lnTo>
                    <a:pt x="5204" y="3154"/>
                  </a:lnTo>
                  <a:lnTo>
                    <a:pt x="5372" y="2971"/>
                  </a:lnTo>
                  <a:lnTo>
                    <a:pt x="5467" y="2862"/>
                  </a:lnTo>
                  <a:lnTo>
                    <a:pt x="5562" y="2722"/>
                  </a:lnTo>
                  <a:lnTo>
                    <a:pt x="5665" y="2583"/>
                  </a:lnTo>
                  <a:lnTo>
                    <a:pt x="5760" y="2422"/>
                  </a:lnTo>
                  <a:lnTo>
                    <a:pt x="5855" y="2247"/>
                  </a:lnTo>
                  <a:lnTo>
                    <a:pt x="5943" y="2071"/>
                  </a:lnTo>
                  <a:lnTo>
                    <a:pt x="6023" y="1881"/>
                  </a:lnTo>
                  <a:lnTo>
                    <a:pt x="6089" y="1683"/>
                  </a:lnTo>
                  <a:lnTo>
                    <a:pt x="6118" y="1573"/>
                  </a:lnTo>
                  <a:lnTo>
                    <a:pt x="6140" y="1471"/>
                  </a:lnTo>
                  <a:lnTo>
                    <a:pt x="6162" y="1361"/>
                  </a:lnTo>
                  <a:lnTo>
                    <a:pt x="6170" y="1244"/>
                  </a:lnTo>
                  <a:lnTo>
                    <a:pt x="6177" y="1105"/>
                  </a:lnTo>
                  <a:lnTo>
                    <a:pt x="6177" y="944"/>
                  </a:lnTo>
                  <a:lnTo>
                    <a:pt x="6170" y="754"/>
                  </a:lnTo>
                  <a:lnTo>
                    <a:pt x="6155" y="658"/>
                  </a:lnTo>
                  <a:lnTo>
                    <a:pt x="6133" y="549"/>
                  </a:lnTo>
                  <a:lnTo>
                    <a:pt x="6104" y="446"/>
                  </a:lnTo>
                  <a:lnTo>
                    <a:pt x="6075" y="344"/>
                  </a:lnTo>
                  <a:lnTo>
                    <a:pt x="6031" y="241"/>
                  </a:lnTo>
                  <a:lnTo>
                    <a:pt x="5987" y="153"/>
                  </a:lnTo>
                  <a:lnTo>
                    <a:pt x="5928" y="73"/>
                  </a:lnTo>
                  <a:lnTo>
                    <a:pt x="5862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6" name="フリーフォーム 25"/>
            <p:cNvSpPr>
              <a:spLocks/>
            </p:cNvSpPr>
            <p:nvPr/>
          </p:nvSpPr>
          <p:spPr bwMode="auto">
            <a:xfrm>
              <a:off x="-129" y="1692"/>
              <a:ext cx="6170" cy="2416"/>
            </a:xfrm>
            <a:custGeom>
              <a:avLst/>
              <a:gdLst/>
              <a:ahLst/>
              <a:cxnLst>
                <a:cxn ang="0">
                  <a:pos x="0" y="2203"/>
                </a:cxn>
                <a:cxn ang="0">
                  <a:pos x="161" y="2233"/>
                </a:cxn>
                <a:cxn ang="0">
                  <a:pos x="600" y="2299"/>
                </a:cxn>
                <a:cxn ang="0">
                  <a:pos x="907" y="2335"/>
                </a:cxn>
                <a:cxn ang="0">
                  <a:pos x="1251" y="2365"/>
                </a:cxn>
                <a:cxn ang="0">
                  <a:pos x="1624" y="2394"/>
                </a:cxn>
                <a:cxn ang="0">
                  <a:pos x="2034" y="2408"/>
                </a:cxn>
                <a:cxn ang="0">
                  <a:pos x="2452" y="2416"/>
                </a:cxn>
                <a:cxn ang="0">
                  <a:pos x="2671" y="2416"/>
                </a:cxn>
                <a:cxn ang="0">
                  <a:pos x="2883" y="2401"/>
                </a:cxn>
                <a:cxn ang="0">
                  <a:pos x="3096" y="2394"/>
                </a:cxn>
                <a:cxn ang="0">
                  <a:pos x="3308" y="2379"/>
                </a:cxn>
                <a:cxn ang="0">
                  <a:pos x="3520" y="2357"/>
                </a:cxn>
                <a:cxn ang="0">
                  <a:pos x="3725" y="2328"/>
                </a:cxn>
                <a:cxn ang="0">
                  <a:pos x="3930" y="2291"/>
                </a:cxn>
                <a:cxn ang="0">
                  <a:pos x="4128" y="2247"/>
                </a:cxn>
                <a:cxn ang="0">
                  <a:pos x="4318" y="2196"/>
                </a:cxn>
                <a:cxn ang="0">
                  <a:pos x="4501" y="2138"/>
                </a:cxn>
                <a:cxn ang="0">
                  <a:pos x="4677" y="2072"/>
                </a:cxn>
                <a:cxn ang="0">
                  <a:pos x="4838" y="1991"/>
                </a:cxn>
                <a:cxn ang="0">
                  <a:pos x="4991" y="1911"/>
                </a:cxn>
                <a:cxn ang="0">
                  <a:pos x="5130" y="1816"/>
                </a:cxn>
                <a:cxn ang="0">
                  <a:pos x="5167" y="1786"/>
                </a:cxn>
                <a:cxn ang="0">
                  <a:pos x="5269" y="1684"/>
                </a:cxn>
                <a:cxn ang="0">
                  <a:pos x="5430" y="1530"/>
                </a:cxn>
                <a:cxn ang="0">
                  <a:pos x="5511" y="1435"/>
                </a:cxn>
                <a:cxn ang="0">
                  <a:pos x="5613" y="1318"/>
                </a:cxn>
                <a:cxn ang="0">
                  <a:pos x="5701" y="1193"/>
                </a:cxn>
                <a:cxn ang="0">
                  <a:pos x="5789" y="1054"/>
                </a:cxn>
                <a:cxn ang="0">
                  <a:pos x="5884" y="908"/>
                </a:cxn>
                <a:cxn ang="0">
                  <a:pos x="5957" y="747"/>
                </a:cxn>
                <a:cxn ang="0">
                  <a:pos x="6031" y="571"/>
                </a:cxn>
                <a:cxn ang="0">
                  <a:pos x="6096" y="396"/>
                </a:cxn>
                <a:cxn ang="0">
                  <a:pos x="6140" y="205"/>
                </a:cxn>
                <a:cxn ang="0">
                  <a:pos x="6162" y="103"/>
                </a:cxn>
                <a:cxn ang="0">
                  <a:pos x="6170" y="0"/>
                </a:cxn>
              </a:cxnLst>
              <a:rect l="0" t="0" r="0" b="0"/>
              <a:pathLst>
                <a:path w="6170" h="2416">
                  <a:moveTo>
                    <a:pt x="0" y="2203"/>
                  </a:moveTo>
                  <a:lnTo>
                    <a:pt x="161" y="2233"/>
                  </a:lnTo>
                  <a:lnTo>
                    <a:pt x="600" y="2299"/>
                  </a:lnTo>
                  <a:lnTo>
                    <a:pt x="907" y="2335"/>
                  </a:lnTo>
                  <a:lnTo>
                    <a:pt x="1251" y="2365"/>
                  </a:lnTo>
                  <a:lnTo>
                    <a:pt x="1624" y="2394"/>
                  </a:lnTo>
                  <a:lnTo>
                    <a:pt x="2034" y="2408"/>
                  </a:lnTo>
                  <a:lnTo>
                    <a:pt x="2452" y="2416"/>
                  </a:lnTo>
                  <a:lnTo>
                    <a:pt x="2671" y="2416"/>
                  </a:lnTo>
                  <a:lnTo>
                    <a:pt x="2883" y="2401"/>
                  </a:lnTo>
                  <a:lnTo>
                    <a:pt x="3096" y="2394"/>
                  </a:lnTo>
                  <a:lnTo>
                    <a:pt x="3308" y="2379"/>
                  </a:lnTo>
                  <a:lnTo>
                    <a:pt x="3520" y="2357"/>
                  </a:lnTo>
                  <a:lnTo>
                    <a:pt x="3725" y="2328"/>
                  </a:lnTo>
                  <a:lnTo>
                    <a:pt x="3930" y="2291"/>
                  </a:lnTo>
                  <a:lnTo>
                    <a:pt x="4128" y="2247"/>
                  </a:lnTo>
                  <a:lnTo>
                    <a:pt x="4318" y="2196"/>
                  </a:lnTo>
                  <a:lnTo>
                    <a:pt x="4501" y="2138"/>
                  </a:lnTo>
                  <a:lnTo>
                    <a:pt x="4677" y="2072"/>
                  </a:lnTo>
                  <a:lnTo>
                    <a:pt x="4838" y="1991"/>
                  </a:lnTo>
                  <a:lnTo>
                    <a:pt x="4991" y="1911"/>
                  </a:lnTo>
                  <a:lnTo>
                    <a:pt x="5130" y="1816"/>
                  </a:lnTo>
                  <a:lnTo>
                    <a:pt x="5167" y="1786"/>
                  </a:lnTo>
                  <a:lnTo>
                    <a:pt x="5269" y="1684"/>
                  </a:lnTo>
                  <a:lnTo>
                    <a:pt x="5430" y="1530"/>
                  </a:lnTo>
                  <a:lnTo>
                    <a:pt x="5511" y="1435"/>
                  </a:lnTo>
                  <a:lnTo>
                    <a:pt x="5613" y="1318"/>
                  </a:lnTo>
                  <a:lnTo>
                    <a:pt x="5701" y="1193"/>
                  </a:lnTo>
                  <a:lnTo>
                    <a:pt x="5789" y="1054"/>
                  </a:lnTo>
                  <a:lnTo>
                    <a:pt x="5884" y="908"/>
                  </a:lnTo>
                  <a:lnTo>
                    <a:pt x="5957" y="747"/>
                  </a:lnTo>
                  <a:lnTo>
                    <a:pt x="6031" y="571"/>
                  </a:lnTo>
                  <a:lnTo>
                    <a:pt x="6096" y="396"/>
                  </a:lnTo>
                  <a:lnTo>
                    <a:pt x="6140" y="205"/>
                  </a:lnTo>
                  <a:lnTo>
                    <a:pt x="6162" y="103"/>
                  </a:lnTo>
                  <a:lnTo>
                    <a:pt x="6170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7" name="フリーフォーム 26"/>
            <p:cNvSpPr>
              <a:spLocks/>
            </p:cNvSpPr>
            <p:nvPr/>
          </p:nvSpPr>
          <p:spPr bwMode="auto">
            <a:xfrm>
              <a:off x="3237" y="-42"/>
              <a:ext cx="2562" cy="4355"/>
            </a:xfrm>
            <a:custGeom>
              <a:avLst/>
              <a:gdLst/>
              <a:ahLst/>
              <a:cxnLst>
                <a:cxn ang="0">
                  <a:pos x="2108" y="0"/>
                </a:cxn>
                <a:cxn ang="0">
                  <a:pos x="2145" y="73"/>
                </a:cxn>
                <a:cxn ang="0">
                  <a:pos x="2196" y="175"/>
                </a:cxn>
                <a:cxn ang="0">
                  <a:pos x="2247" y="300"/>
                </a:cxn>
                <a:cxn ang="0">
                  <a:pos x="2321" y="453"/>
                </a:cxn>
                <a:cxn ang="0">
                  <a:pos x="2379" y="629"/>
                </a:cxn>
                <a:cxn ang="0">
                  <a:pos x="2438" y="827"/>
                </a:cxn>
                <a:cxn ang="0">
                  <a:pos x="2489" y="1054"/>
                </a:cxn>
                <a:cxn ang="0">
                  <a:pos x="2533" y="1288"/>
                </a:cxn>
                <a:cxn ang="0">
                  <a:pos x="2548" y="1412"/>
                </a:cxn>
                <a:cxn ang="0">
                  <a:pos x="2562" y="1537"/>
                </a:cxn>
                <a:cxn ang="0">
                  <a:pos x="2562" y="1668"/>
                </a:cxn>
                <a:cxn ang="0">
                  <a:pos x="2562" y="1793"/>
                </a:cxn>
                <a:cxn ang="0">
                  <a:pos x="2555" y="1932"/>
                </a:cxn>
                <a:cxn ang="0">
                  <a:pos x="2533" y="2064"/>
                </a:cxn>
                <a:cxn ang="0">
                  <a:pos x="2511" y="2195"/>
                </a:cxn>
                <a:cxn ang="0">
                  <a:pos x="2482" y="2327"/>
                </a:cxn>
                <a:cxn ang="0">
                  <a:pos x="2438" y="2459"/>
                </a:cxn>
                <a:cxn ang="0">
                  <a:pos x="2386" y="2591"/>
                </a:cxn>
                <a:cxn ang="0">
                  <a:pos x="2321" y="2730"/>
                </a:cxn>
                <a:cxn ang="0">
                  <a:pos x="2247" y="2862"/>
                </a:cxn>
                <a:cxn ang="0">
                  <a:pos x="2174" y="2993"/>
                </a:cxn>
                <a:cxn ang="0">
                  <a:pos x="2079" y="3118"/>
                </a:cxn>
                <a:cxn ang="0">
                  <a:pos x="2035" y="3169"/>
                </a:cxn>
                <a:cxn ang="0">
                  <a:pos x="1911" y="3293"/>
                </a:cxn>
                <a:cxn ang="0">
                  <a:pos x="1728" y="3484"/>
                </a:cxn>
                <a:cxn ang="0">
                  <a:pos x="1603" y="3586"/>
                </a:cxn>
                <a:cxn ang="0">
                  <a:pos x="1472" y="3689"/>
                </a:cxn>
                <a:cxn ang="0">
                  <a:pos x="1325" y="3791"/>
                </a:cxn>
                <a:cxn ang="0">
                  <a:pos x="1164" y="3908"/>
                </a:cxn>
                <a:cxn ang="0">
                  <a:pos x="996" y="4011"/>
                </a:cxn>
                <a:cxn ang="0">
                  <a:pos x="813" y="4106"/>
                </a:cxn>
                <a:cxn ang="0">
                  <a:pos x="623" y="4194"/>
                </a:cxn>
                <a:cxn ang="0">
                  <a:pos x="425" y="4267"/>
                </a:cxn>
                <a:cxn ang="0">
                  <a:pos x="322" y="4296"/>
                </a:cxn>
                <a:cxn ang="0">
                  <a:pos x="213" y="4318"/>
                </a:cxn>
                <a:cxn ang="0">
                  <a:pos x="110" y="4347"/>
                </a:cxn>
                <a:cxn ang="0">
                  <a:pos x="0" y="4355"/>
                </a:cxn>
              </a:cxnLst>
              <a:rect l="0" t="0" r="0" b="0"/>
              <a:pathLst>
                <a:path w="2562" h="4355">
                  <a:moveTo>
                    <a:pt x="2108" y="0"/>
                  </a:moveTo>
                  <a:lnTo>
                    <a:pt x="2145" y="73"/>
                  </a:lnTo>
                  <a:lnTo>
                    <a:pt x="2196" y="175"/>
                  </a:lnTo>
                  <a:lnTo>
                    <a:pt x="2247" y="300"/>
                  </a:lnTo>
                  <a:lnTo>
                    <a:pt x="2321" y="453"/>
                  </a:lnTo>
                  <a:lnTo>
                    <a:pt x="2379" y="629"/>
                  </a:lnTo>
                  <a:lnTo>
                    <a:pt x="2438" y="827"/>
                  </a:lnTo>
                  <a:lnTo>
                    <a:pt x="2489" y="1054"/>
                  </a:lnTo>
                  <a:lnTo>
                    <a:pt x="2533" y="1288"/>
                  </a:lnTo>
                  <a:lnTo>
                    <a:pt x="2548" y="1412"/>
                  </a:lnTo>
                  <a:lnTo>
                    <a:pt x="2562" y="1537"/>
                  </a:lnTo>
                  <a:lnTo>
                    <a:pt x="2562" y="1668"/>
                  </a:lnTo>
                  <a:lnTo>
                    <a:pt x="2562" y="1793"/>
                  </a:lnTo>
                  <a:lnTo>
                    <a:pt x="2555" y="1932"/>
                  </a:lnTo>
                  <a:lnTo>
                    <a:pt x="2533" y="2064"/>
                  </a:lnTo>
                  <a:lnTo>
                    <a:pt x="2511" y="2195"/>
                  </a:lnTo>
                  <a:lnTo>
                    <a:pt x="2482" y="2327"/>
                  </a:lnTo>
                  <a:lnTo>
                    <a:pt x="2438" y="2459"/>
                  </a:lnTo>
                  <a:lnTo>
                    <a:pt x="2386" y="2591"/>
                  </a:lnTo>
                  <a:lnTo>
                    <a:pt x="2321" y="2730"/>
                  </a:lnTo>
                  <a:lnTo>
                    <a:pt x="2247" y="2862"/>
                  </a:lnTo>
                  <a:lnTo>
                    <a:pt x="2174" y="2993"/>
                  </a:lnTo>
                  <a:lnTo>
                    <a:pt x="2079" y="3118"/>
                  </a:lnTo>
                  <a:lnTo>
                    <a:pt x="2035" y="3169"/>
                  </a:lnTo>
                  <a:lnTo>
                    <a:pt x="1911" y="3293"/>
                  </a:lnTo>
                  <a:lnTo>
                    <a:pt x="1728" y="3484"/>
                  </a:lnTo>
                  <a:lnTo>
                    <a:pt x="1603" y="3586"/>
                  </a:lnTo>
                  <a:lnTo>
                    <a:pt x="1472" y="3689"/>
                  </a:lnTo>
                  <a:lnTo>
                    <a:pt x="1325" y="3791"/>
                  </a:lnTo>
                  <a:lnTo>
                    <a:pt x="1164" y="3908"/>
                  </a:lnTo>
                  <a:lnTo>
                    <a:pt x="996" y="4011"/>
                  </a:lnTo>
                  <a:lnTo>
                    <a:pt x="813" y="4106"/>
                  </a:lnTo>
                  <a:lnTo>
                    <a:pt x="623" y="4194"/>
                  </a:lnTo>
                  <a:lnTo>
                    <a:pt x="425" y="4267"/>
                  </a:lnTo>
                  <a:lnTo>
                    <a:pt x="322" y="4296"/>
                  </a:lnTo>
                  <a:lnTo>
                    <a:pt x="213" y="4318"/>
                  </a:lnTo>
                  <a:lnTo>
                    <a:pt x="110" y="4347"/>
                  </a:lnTo>
                  <a:lnTo>
                    <a:pt x="0" y="4355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28" name="フリーフォーム 27"/>
            <p:cNvSpPr>
              <a:spLocks/>
            </p:cNvSpPr>
            <p:nvPr/>
          </p:nvSpPr>
          <p:spPr bwMode="auto">
            <a:xfrm>
              <a:off x="4533" y="1949"/>
              <a:ext cx="1508" cy="2364"/>
            </a:xfrm>
            <a:custGeom>
              <a:avLst/>
              <a:gdLst/>
              <a:ahLst/>
              <a:cxnLst>
                <a:cxn ang="0">
                  <a:pos x="0" y="2364"/>
                </a:cxn>
                <a:cxn ang="0">
                  <a:pos x="58" y="2320"/>
                </a:cxn>
                <a:cxn ang="0">
                  <a:pos x="212" y="2181"/>
                </a:cxn>
                <a:cxn ang="0">
                  <a:pos x="322" y="2086"/>
                </a:cxn>
                <a:cxn ang="0">
                  <a:pos x="439" y="1976"/>
                </a:cxn>
                <a:cxn ang="0">
                  <a:pos x="564" y="1837"/>
                </a:cxn>
                <a:cxn ang="0">
                  <a:pos x="695" y="1683"/>
                </a:cxn>
                <a:cxn ang="0">
                  <a:pos x="827" y="1529"/>
                </a:cxn>
                <a:cxn ang="0">
                  <a:pos x="959" y="1339"/>
                </a:cxn>
                <a:cxn ang="0">
                  <a:pos x="1090" y="1149"/>
                </a:cxn>
                <a:cxn ang="0">
                  <a:pos x="1208" y="936"/>
                </a:cxn>
                <a:cxn ang="0">
                  <a:pos x="1266" y="827"/>
                </a:cxn>
                <a:cxn ang="0">
                  <a:pos x="1310" y="717"/>
                </a:cxn>
                <a:cxn ang="0">
                  <a:pos x="1361" y="600"/>
                </a:cxn>
                <a:cxn ang="0">
                  <a:pos x="1405" y="490"/>
                </a:cxn>
                <a:cxn ang="0">
                  <a:pos x="1434" y="365"/>
                </a:cxn>
                <a:cxn ang="0">
                  <a:pos x="1471" y="248"/>
                </a:cxn>
                <a:cxn ang="0">
                  <a:pos x="1493" y="124"/>
                </a:cxn>
                <a:cxn ang="0">
                  <a:pos x="1508" y="0"/>
                </a:cxn>
              </a:cxnLst>
              <a:rect l="0" t="0" r="0" b="0"/>
              <a:pathLst>
                <a:path w="1508" h="2364">
                  <a:moveTo>
                    <a:pt x="0" y="2364"/>
                  </a:moveTo>
                  <a:lnTo>
                    <a:pt x="58" y="2320"/>
                  </a:lnTo>
                  <a:lnTo>
                    <a:pt x="212" y="2181"/>
                  </a:lnTo>
                  <a:lnTo>
                    <a:pt x="322" y="2086"/>
                  </a:lnTo>
                  <a:lnTo>
                    <a:pt x="439" y="1976"/>
                  </a:lnTo>
                  <a:lnTo>
                    <a:pt x="564" y="1837"/>
                  </a:lnTo>
                  <a:lnTo>
                    <a:pt x="695" y="1683"/>
                  </a:lnTo>
                  <a:lnTo>
                    <a:pt x="827" y="1529"/>
                  </a:lnTo>
                  <a:lnTo>
                    <a:pt x="959" y="1339"/>
                  </a:lnTo>
                  <a:lnTo>
                    <a:pt x="1090" y="1149"/>
                  </a:lnTo>
                  <a:lnTo>
                    <a:pt x="1208" y="936"/>
                  </a:lnTo>
                  <a:lnTo>
                    <a:pt x="1266" y="827"/>
                  </a:lnTo>
                  <a:lnTo>
                    <a:pt x="1310" y="717"/>
                  </a:lnTo>
                  <a:lnTo>
                    <a:pt x="1361" y="600"/>
                  </a:lnTo>
                  <a:lnTo>
                    <a:pt x="1405" y="490"/>
                  </a:lnTo>
                  <a:lnTo>
                    <a:pt x="1434" y="365"/>
                  </a:lnTo>
                  <a:lnTo>
                    <a:pt x="1471" y="248"/>
                  </a:lnTo>
                  <a:lnTo>
                    <a:pt x="1493" y="124"/>
                  </a:lnTo>
                  <a:lnTo>
                    <a:pt x="1508" y="0"/>
                  </a:lnTo>
                </a:path>
              </a:pathLst>
            </a:custGeom>
            <a:noFill/>
            <a:ln w="317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7270629" y="3871493"/>
            <a:ext cx="1541824" cy="1424221"/>
            <a:chOff x="7286645" y="3871493"/>
            <a:chExt cx="1541824" cy="1424221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0" name="フリーフォーム 29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フリーフォーム 30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フリーフォーム 31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6341934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1"/>
          </a:gradFill>
        </p:grpSpPr>
        <p:sp>
          <p:nvSpPr>
            <p:cNvPr id="34" name="フリーフォーム 33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フリーフォーム 35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7" name="フリーフォーム 36"/>
          <p:cNvSpPr>
            <a:spLocks/>
          </p:cNvSpPr>
          <p:nvPr/>
        </p:nvSpPr>
        <p:spPr bwMode="auto">
          <a:xfrm>
            <a:off x="5841868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フリーフォーム 38"/>
          <p:cNvSpPr>
            <a:spLocks/>
          </p:cNvSpPr>
          <p:nvPr/>
        </p:nvSpPr>
        <p:spPr bwMode="auto">
          <a:xfrm rot="5400000">
            <a:off x="7322976" y="5055119"/>
            <a:ext cx="1894702" cy="1678386"/>
          </a:xfrm>
          <a:custGeom>
            <a:avLst/>
            <a:gdLst>
              <a:gd name="T0" fmla="*/ 0 w 309"/>
              <a:gd name="T1" fmla="*/ 0 h 263"/>
              <a:gd name="T2" fmla="*/ 39 w 309"/>
              <a:gd name="T3" fmla="*/ 19 h 263"/>
              <a:gd name="T4" fmla="*/ 79 w 309"/>
              <a:gd name="T5" fmla="*/ 42 h 263"/>
              <a:gd name="T6" fmla="*/ 131 w 309"/>
              <a:gd name="T7" fmla="*/ 73 h 263"/>
              <a:gd name="T8" fmla="*/ 156 w 309"/>
              <a:gd name="T9" fmla="*/ 90 h 263"/>
              <a:gd name="T10" fmla="*/ 183 w 309"/>
              <a:gd name="T11" fmla="*/ 111 h 263"/>
              <a:gd name="T12" fmla="*/ 209 w 309"/>
              <a:gd name="T13" fmla="*/ 132 h 263"/>
              <a:gd name="T14" fmla="*/ 232 w 309"/>
              <a:gd name="T15" fmla="*/ 155 h 263"/>
              <a:gd name="T16" fmla="*/ 257 w 309"/>
              <a:gd name="T17" fmla="*/ 180 h 263"/>
              <a:gd name="T18" fmla="*/ 277 w 309"/>
              <a:gd name="T19" fmla="*/ 205 h 263"/>
              <a:gd name="T20" fmla="*/ 296 w 309"/>
              <a:gd name="T21" fmla="*/ 234 h 263"/>
              <a:gd name="T22" fmla="*/ 309 w 309"/>
              <a:gd name="T23" fmla="*/ 263 h 263"/>
              <a:gd name="T24" fmla="*/ 0 1 256"/>
              <a:gd name="T25" fmla="*/ 0 1 256"/>
              <a:gd name="T26" fmla="*/ 0 1 256"/>
              <a:gd name="T27" fmla="*/ 0 1 256"/>
              <a:gd name="T28" fmla="*/ 0 1 256"/>
              <a:gd name="T29" fmla="*/ 0 1 256"/>
              <a:gd name="T30" fmla="*/ 0 1 256"/>
              <a:gd name="T31" fmla="*/ 0 1 256"/>
              <a:gd name="T32" fmla="*/ 0 1 256"/>
              <a:gd name="T33" fmla="*/ 0 1 256"/>
              <a:gd name="T34" fmla="*/ 0 1 256"/>
              <a:gd name="T35" fmla="*/ 0 1 256"/>
              <a:gd name="T36" fmla="*/ 0 w 309"/>
              <a:gd name="T37" fmla="*/ 0 h 263"/>
              <a:gd name="T38" fmla="*/ 0 w 309"/>
              <a:gd name="T39" fmla="*/ 0 h 26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" h="263">
                <a:moveTo>
                  <a:pt x="0" y="0"/>
                </a:moveTo>
                <a:lnTo>
                  <a:pt x="39" y="19"/>
                </a:lnTo>
                <a:lnTo>
                  <a:pt x="79" y="42"/>
                </a:lnTo>
                <a:lnTo>
                  <a:pt x="131" y="73"/>
                </a:lnTo>
                <a:lnTo>
                  <a:pt x="156" y="90"/>
                </a:lnTo>
                <a:lnTo>
                  <a:pt x="183" y="111"/>
                </a:lnTo>
                <a:lnTo>
                  <a:pt x="209" y="132"/>
                </a:lnTo>
                <a:lnTo>
                  <a:pt x="232" y="155"/>
                </a:lnTo>
                <a:lnTo>
                  <a:pt x="257" y="180"/>
                </a:lnTo>
                <a:lnTo>
                  <a:pt x="277" y="205"/>
                </a:lnTo>
                <a:lnTo>
                  <a:pt x="296" y="234"/>
                </a:lnTo>
                <a:lnTo>
                  <a:pt x="309" y="263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7286645" y="3871493"/>
            <a:ext cx="1541824" cy="1424221"/>
            <a:chOff x="7286645" y="3871493"/>
            <a:chExt cx="1541824" cy="1424221"/>
          </a:xfrm>
          <a:gradFill>
            <a:gsLst>
              <a:gs pos="100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>
              <a:off x="7286645" y="3890348"/>
              <a:ext cx="908413" cy="891012"/>
            </a:xfrm>
            <a:custGeom>
              <a:avLst/>
              <a:gdLst>
                <a:gd name="T0" fmla="*/ 530225 w 507"/>
                <a:gd name="T1" fmla="*/ 0 h 501"/>
                <a:gd name="T2" fmla="*/ 692150 w 507"/>
                <a:gd name="T3" fmla="*/ 0 h 501"/>
                <a:gd name="T4" fmla="*/ 758825 w 507"/>
                <a:gd name="T5" fmla="*/ 0 h 501"/>
                <a:gd name="T6" fmla="*/ 804863 w 507"/>
                <a:gd name="T7" fmla="*/ 20638 h 501"/>
                <a:gd name="T8" fmla="*/ 804863 w 507"/>
                <a:gd name="T9" fmla="*/ 33338 h 501"/>
                <a:gd name="T10" fmla="*/ 738188 w 507"/>
                <a:gd name="T11" fmla="*/ 11113 h 501"/>
                <a:gd name="T12" fmla="*/ 701675 w 507"/>
                <a:gd name="T13" fmla="*/ 0 h 501"/>
                <a:gd name="T14" fmla="*/ 655638 w 507"/>
                <a:gd name="T15" fmla="*/ 0 h 501"/>
                <a:gd name="T16" fmla="*/ 552450 w 507"/>
                <a:gd name="T17" fmla="*/ 33338 h 501"/>
                <a:gd name="T18" fmla="*/ 460375 w 507"/>
                <a:gd name="T19" fmla="*/ 79375 h 501"/>
                <a:gd name="T20" fmla="*/ 414338 w 507"/>
                <a:gd name="T21" fmla="*/ 115888 h 501"/>
                <a:gd name="T22" fmla="*/ 493713 w 507"/>
                <a:gd name="T23" fmla="*/ 79375 h 501"/>
                <a:gd name="T24" fmla="*/ 542925 w 507"/>
                <a:gd name="T25" fmla="*/ 66675 h 501"/>
                <a:gd name="T26" fmla="*/ 563563 w 507"/>
                <a:gd name="T27" fmla="*/ 66675 h 501"/>
                <a:gd name="T28" fmla="*/ 460375 w 507"/>
                <a:gd name="T29" fmla="*/ 115888 h 501"/>
                <a:gd name="T30" fmla="*/ 403225 w 507"/>
                <a:gd name="T31" fmla="*/ 160338 h 501"/>
                <a:gd name="T32" fmla="*/ 334963 w 507"/>
                <a:gd name="T33" fmla="*/ 206375 h 501"/>
                <a:gd name="T34" fmla="*/ 277813 w 507"/>
                <a:gd name="T35" fmla="*/ 252413 h 501"/>
                <a:gd name="T36" fmla="*/ 219075 w 507"/>
                <a:gd name="T37" fmla="*/ 309563 h 501"/>
                <a:gd name="T38" fmla="*/ 182563 w 507"/>
                <a:gd name="T39" fmla="*/ 355600 h 501"/>
                <a:gd name="T40" fmla="*/ 161925 w 507"/>
                <a:gd name="T41" fmla="*/ 425450 h 501"/>
                <a:gd name="T42" fmla="*/ 138113 w 507"/>
                <a:gd name="T43" fmla="*/ 550863 h 501"/>
                <a:gd name="T44" fmla="*/ 128588 w 507"/>
                <a:gd name="T45" fmla="*/ 769938 h 501"/>
                <a:gd name="T46" fmla="*/ 115888 w 507"/>
                <a:gd name="T47" fmla="*/ 633413 h 501"/>
                <a:gd name="T48" fmla="*/ 103188 w 507"/>
                <a:gd name="T49" fmla="*/ 530225 h 501"/>
                <a:gd name="T50" fmla="*/ 92075 w 507"/>
                <a:gd name="T51" fmla="*/ 493713 h 501"/>
                <a:gd name="T52" fmla="*/ 69850 w 507"/>
                <a:gd name="T53" fmla="*/ 541338 h 501"/>
                <a:gd name="T54" fmla="*/ 58738 w 507"/>
                <a:gd name="T55" fmla="*/ 608013 h 501"/>
                <a:gd name="T56" fmla="*/ 46038 w 507"/>
                <a:gd name="T57" fmla="*/ 795338 h 501"/>
                <a:gd name="T58" fmla="*/ 33338 w 507"/>
                <a:gd name="T59" fmla="*/ 679450 h 501"/>
                <a:gd name="T60" fmla="*/ 25400 w 507"/>
                <a:gd name="T61" fmla="*/ 620713 h 501"/>
                <a:gd name="T62" fmla="*/ 12700 w 507"/>
                <a:gd name="T63" fmla="*/ 633413 h 501"/>
                <a:gd name="T64" fmla="*/ 0 w 507"/>
                <a:gd name="T65" fmla="*/ 646113 h 501"/>
                <a:gd name="T66" fmla="*/ 0 w 507"/>
                <a:gd name="T67" fmla="*/ 574675 h 501"/>
                <a:gd name="T68" fmla="*/ 12700 w 507"/>
                <a:gd name="T69" fmla="*/ 517525 h 501"/>
                <a:gd name="T70" fmla="*/ 25400 w 507"/>
                <a:gd name="T71" fmla="*/ 458788 h 501"/>
                <a:gd name="T72" fmla="*/ 82550 w 507"/>
                <a:gd name="T73" fmla="*/ 331788 h 501"/>
                <a:gd name="T74" fmla="*/ 149225 w 507"/>
                <a:gd name="T75" fmla="*/ 219075 h 501"/>
                <a:gd name="T76" fmla="*/ 231775 w 507"/>
                <a:gd name="T77" fmla="*/ 123825 h 501"/>
                <a:gd name="T78" fmla="*/ 311150 w 507"/>
                <a:gd name="T79" fmla="*/ 57150 h 501"/>
                <a:gd name="T80" fmla="*/ 403225 w 507"/>
                <a:gd name="T81" fmla="*/ 20638 h 501"/>
                <a:gd name="T82" fmla="*/ 519113 w 507"/>
                <a:gd name="T83" fmla="*/ 0 h 501"/>
                <a:gd name="T84" fmla="*/ 530225 w 507"/>
                <a:gd name="T85" fmla="*/ 0 h 501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w 507"/>
                <a:gd name="T130" fmla="*/ 0 h 501"/>
                <a:gd name="T131" fmla="*/ 0 w 507"/>
                <a:gd name="T132" fmla="*/ 0 h 5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07" h="501">
                  <a:moveTo>
                    <a:pt x="334" y="0"/>
                  </a:moveTo>
                  <a:lnTo>
                    <a:pt x="436" y="0"/>
                  </a:lnTo>
                  <a:lnTo>
                    <a:pt x="478" y="0"/>
                  </a:lnTo>
                  <a:lnTo>
                    <a:pt x="507" y="13"/>
                  </a:lnTo>
                  <a:lnTo>
                    <a:pt x="507" y="21"/>
                  </a:lnTo>
                  <a:lnTo>
                    <a:pt x="465" y="7"/>
                  </a:lnTo>
                  <a:lnTo>
                    <a:pt x="442" y="0"/>
                  </a:lnTo>
                  <a:lnTo>
                    <a:pt x="413" y="0"/>
                  </a:lnTo>
                  <a:lnTo>
                    <a:pt x="348" y="21"/>
                  </a:lnTo>
                  <a:lnTo>
                    <a:pt x="290" y="50"/>
                  </a:lnTo>
                  <a:lnTo>
                    <a:pt x="261" y="73"/>
                  </a:lnTo>
                  <a:lnTo>
                    <a:pt x="311" y="50"/>
                  </a:lnTo>
                  <a:lnTo>
                    <a:pt x="342" y="42"/>
                  </a:lnTo>
                  <a:lnTo>
                    <a:pt x="355" y="42"/>
                  </a:lnTo>
                  <a:lnTo>
                    <a:pt x="290" y="73"/>
                  </a:lnTo>
                  <a:lnTo>
                    <a:pt x="254" y="101"/>
                  </a:lnTo>
                  <a:lnTo>
                    <a:pt x="211" y="130"/>
                  </a:lnTo>
                  <a:lnTo>
                    <a:pt x="175" y="159"/>
                  </a:lnTo>
                  <a:lnTo>
                    <a:pt x="138" y="195"/>
                  </a:lnTo>
                  <a:lnTo>
                    <a:pt x="115" y="224"/>
                  </a:lnTo>
                  <a:lnTo>
                    <a:pt x="102" y="268"/>
                  </a:lnTo>
                  <a:lnTo>
                    <a:pt x="87" y="347"/>
                  </a:lnTo>
                  <a:lnTo>
                    <a:pt x="81" y="485"/>
                  </a:lnTo>
                  <a:lnTo>
                    <a:pt x="73" y="399"/>
                  </a:lnTo>
                  <a:lnTo>
                    <a:pt x="65" y="334"/>
                  </a:lnTo>
                  <a:lnTo>
                    <a:pt x="58" y="311"/>
                  </a:lnTo>
                  <a:lnTo>
                    <a:pt x="44" y="341"/>
                  </a:lnTo>
                  <a:lnTo>
                    <a:pt x="37" y="383"/>
                  </a:lnTo>
                  <a:lnTo>
                    <a:pt x="29" y="501"/>
                  </a:lnTo>
                  <a:lnTo>
                    <a:pt x="21" y="428"/>
                  </a:lnTo>
                  <a:lnTo>
                    <a:pt x="16" y="391"/>
                  </a:lnTo>
                  <a:lnTo>
                    <a:pt x="8" y="399"/>
                  </a:lnTo>
                  <a:lnTo>
                    <a:pt x="0" y="407"/>
                  </a:lnTo>
                  <a:lnTo>
                    <a:pt x="0" y="362"/>
                  </a:lnTo>
                  <a:lnTo>
                    <a:pt x="8" y="326"/>
                  </a:lnTo>
                  <a:lnTo>
                    <a:pt x="16" y="289"/>
                  </a:lnTo>
                  <a:lnTo>
                    <a:pt x="52" y="209"/>
                  </a:lnTo>
                  <a:lnTo>
                    <a:pt x="94" y="138"/>
                  </a:lnTo>
                  <a:lnTo>
                    <a:pt x="146" y="78"/>
                  </a:lnTo>
                  <a:lnTo>
                    <a:pt x="196" y="36"/>
                  </a:lnTo>
                  <a:lnTo>
                    <a:pt x="254" y="13"/>
                  </a:lnTo>
                  <a:lnTo>
                    <a:pt x="327" y="0"/>
                  </a:lnTo>
                  <a:lnTo>
                    <a:pt x="334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フリーフォーム 39"/>
            <p:cNvSpPr>
              <a:spLocks/>
            </p:cNvSpPr>
            <p:nvPr/>
          </p:nvSpPr>
          <p:spPr bwMode="auto">
            <a:xfrm>
              <a:off x="7421610" y="3871493"/>
              <a:ext cx="1406859" cy="1424221"/>
            </a:xfrm>
            <a:custGeom>
              <a:avLst/>
              <a:gdLst>
                <a:gd name="T0" fmla="*/ 1276350 w 804"/>
                <a:gd name="T1" fmla="*/ 795338 h 820"/>
                <a:gd name="T2" fmla="*/ 1209675 w 804"/>
                <a:gd name="T3" fmla="*/ 449263 h 820"/>
                <a:gd name="T4" fmla="*/ 1003300 w 804"/>
                <a:gd name="T5" fmla="*/ 149225 h 820"/>
                <a:gd name="T6" fmla="*/ 828675 w 804"/>
                <a:gd name="T7" fmla="*/ 46038 h 820"/>
                <a:gd name="T8" fmla="*/ 1003300 w 804"/>
                <a:gd name="T9" fmla="*/ 241300 h 820"/>
                <a:gd name="T10" fmla="*/ 758825 w 804"/>
                <a:gd name="T11" fmla="*/ 92075 h 820"/>
                <a:gd name="T12" fmla="*/ 506413 w 804"/>
                <a:gd name="T13" fmla="*/ 46038 h 820"/>
                <a:gd name="T14" fmla="*/ 401638 w 804"/>
                <a:gd name="T15" fmla="*/ 79375 h 820"/>
                <a:gd name="T16" fmla="*/ 149225 w 804"/>
                <a:gd name="T17" fmla="*/ 220663 h 820"/>
                <a:gd name="T18" fmla="*/ 33338 w 804"/>
                <a:gd name="T19" fmla="*/ 427038 h 820"/>
                <a:gd name="T20" fmla="*/ 33338 w 804"/>
                <a:gd name="T21" fmla="*/ 817563 h 820"/>
                <a:gd name="T22" fmla="*/ 241300 w 804"/>
                <a:gd name="T23" fmla="*/ 1119188 h 820"/>
                <a:gd name="T24" fmla="*/ 206375 w 804"/>
                <a:gd name="T25" fmla="*/ 1165225 h 820"/>
                <a:gd name="T26" fmla="*/ 473075 w 804"/>
                <a:gd name="T27" fmla="*/ 1243013 h 820"/>
                <a:gd name="T28" fmla="*/ 642938 w 804"/>
                <a:gd name="T29" fmla="*/ 1255713 h 820"/>
                <a:gd name="T30" fmla="*/ 252413 w 804"/>
                <a:gd name="T31" fmla="*/ 1268413 h 820"/>
                <a:gd name="T32" fmla="*/ 539750 w 804"/>
                <a:gd name="T33" fmla="*/ 1301750 h 820"/>
                <a:gd name="T34" fmla="*/ 841375 w 804"/>
                <a:gd name="T35" fmla="*/ 1255713 h 820"/>
                <a:gd name="T36" fmla="*/ 1047750 w 804"/>
                <a:gd name="T37" fmla="*/ 1139825 h 820"/>
                <a:gd name="T38" fmla="*/ 1160463 w 804"/>
                <a:gd name="T39" fmla="*/ 977900 h 820"/>
                <a:gd name="T40" fmla="*/ 1160463 w 804"/>
                <a:gd name="T41" fmla="*/ 795338 h 820"/>
                <a:gd name="T42" fmla="*/ 1173163 w 804"/>
                <a:gd name="T43" fmla="*/ 725488 h 820"/>
                <a:gd name="T44" fmla="*/ 1219200 w 804"/>
                <a:gd name="T45" fmla="*/ 784225 h 820"/>
                <a:gd name="T46" fmla="*/ 1160463 w 804"/>
                <a:gd name="T47" fmla="*/ 635000 h 820"/>
                <a:gd name="T48" fmla="*/ 1209675 w 804"/>
                <a:gd name="T49" fmla="*/ 646113 h 820"/>
                <a:gd name="T50" fmla="*/ 1255713 w 804"/>
                <a:gd name="T51" fmla="*/ 795338 h 820"/>
                <a:gd name="T52" fmla="*/ 1231900 w 804"/>
                <a:gd name="T53" fmla="*/ 1003300 h 820"/>
                <a:gd name="T54" fmla="*/ 815975 w 804"/>
                <a:gd name="T55" fmla="*/ 887413 h 820"/>
                <a:gd name="T56" fmla="*/ 633413 w 804"/>
                <a:gd name="T57" fmla="*/ 1016000 h 820"/>
                <a:gd name="T58" fmla="*/ 344488 w 804"/>
                <a:gd name="T59" fmla="*/ 920750 h 820"/>
                <a:gd name="T60" fmla="*/ 219075 w 804"/>
                <a:gd name="T61" fmla="*/ 738188 h 820"/>
                <a:gd name="T62" fmla="*/ 206375 w 804"/>
                <a:gd name="T63" fmla="*/ 530225 h 820"/>
                <a:gd name="T64" fmla="*/ 265113 w 804"/>
                <a:gd name="T65" fmla="*/ 381000 h 820"/>
                <a:gd name="T66" fmla="*/ 473075 w 804"/>
                <a:gd name="T67" fmla="*/ 254000 h 820"/>
                <a:gd name="T68" fmla="*/ 311150 w 804"/>
                <a:gd name="T69" fmla="*/ 311150 h 820"/>
                <a:gd name="T70" fmla="*/ 182563 w 804"/>
                <a:gd name="T71" fmla="*/ 439738 h 820"/>
                <a:gd name="T72" fmla="*/ 252413 w 804"/>
                <a:gd name="T73" fmla="*/ 300038 h 820"/>
                <a:gd name="T74" fmla="*/ 434975 w 804"/>
                <a:gd name="T75" fmla="*/ 195263 h 820"/>
                <a:gd name="T76" fmla="*/ 587375 w 804"/>
                <a:gd name="T77" fmla="*/ 149225 h 820"/>
                <a:gd name="T78" fmla="*/ 493713 w 804"/>
                <a:gd name="T79" fmla="*/ 115888 h 820"/>
                <a:gd name="T80" fmla="*/ 655638 w 804"/>
                <a:gd name="T81" fmla="*/ 104775 h 820"/>
                <a:gd name="T82" fmla="*/ 758825 w 804"/>
                <a:gd name="T83" fmla="*/ 231775 h 820"/>
                <a:gd name="T84" fmla="*/ 804863 w 804"/>
                <a:gd name="T85" fmla="*/ 287338 h 820"/>
                <a:gd name="T86" fmla="*/ 758825 w 804"/>
                <a:gd name="T87" fmla="*/ 381000 h 820"/>
                <a:gd name="T88" fmla="*/ 815975 w 804"/>
                <a:gd name="T89" fmla="*/ 403225 h 820"/>
                <a:gd name="T90" fmla="*/ 862013 w 804"/>
                <a:gd name="T91" fmla="*/ 427038 h 820"/>
                <a:gd name="T92" fmla="*/ 898525 w 804"/>
                <a:gd name="T93" fmla="*/ 601663 h 820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w 804"/>
                <a:gd name="T142" fmla="*/ 0 h 820"/>
                <a:gd name="T143" fmla="*/ 0 w 804"/>
                <a:gd name="T144" fmla="*/ 0 h 8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04" h="820">
                  <a:moveTo>
                    <a:pt x="776" y="632"/>
                  </a:moveTo>
                  <a:lnTo>
                    <a:pt x="797" y="559"/>
                  </a:lnTo>
                  <a:lnTo>
                    <a:pt x="804" y="501"/>
                  </a:lnTo>
                  <a:lnTo>
                    <a:pt x="804" y="444"/>
                  </a:lnTo>
                  <a:lnTo>
                    <a:pt x="791" y="379"/>
                  </a:lnTo>
                  <a:lnTo>
                    <a:pt x="762" y="283"/>
                  </a:lnTo>
                  <a:lnTo>
                    <a:pt x="710" y="204"/>
                  </a:lnTo>
                  <a:lnTo>
                    <a:pt x="660" y="123"/>
                  </a:lnTo>
                  <a:lnTo>
                    <a:pt x="632" y="94"/>
                  </a:lnTo>
                  <a:lnTo>
                    <a:pt x="595" y="66"/>
                  </a:lnTo>
                  <a:lnTo>
                    <a:pt x="559" y="50"/>
                  </a:lnTo>
                  <a:lnTo>
                    <a:pt x="522" y="29"/>
                  </a:lnTo>
                  <a:lnTo>
                    <a:pt x="442" y="0"/>
                  </a:lnTo>
                  <a:lnTo>
                    <a:pt x="543" y="73"/>
                  </a:lnTo>
                  <a:lnTo>
                    <a:pt x="632" y="152"/>
                  </a:lnTo>
                  <a:lnTo>
                    <a:pt x="551" y="102"/>
                  </a:lnTo>
                  <a:lnTo>
                    <a:pt x="478" y="50"/>
                  </a:lnTo>
                  <a:lnTo>
                    <a:pt x="478" y="58"/>
                  </a:lnTo>
                  <a:lnTo>
                    <a:pt x="478" y="73"/>
                  </a:lnTo>
                  <a:lnTo>
                    <a:pt x="376" y="45"/>
                  </a:lnTo>
                  <a:lnTo>
                    <a:pt x="319" y="29"/>
                  </a:lnTo>
                  <a:lnTo>
                    <a:pt x="246" y="29"/>
                  </a:lnTo>
                  <a:lnTo>
                    <a:pt x="246" y="45"/>
                  </a:lnTo>
                  <a:lnTo>
                    <a:pt x="253" y="50"/>
                  </a:lnTo>
                  <a:lnTo>
                    <a:pt x="188" y="81"/>
                  </a:lnTo>
                  <a:lnTo>
                    <a:pt x="138" y="102"/>
                  </a:lnTo>
                  <a:lnTo>
                    <a:pt x="94" y="139"/>
                  </a:lnTo>
                  <a:lnTo>
                    <a:pt x="58" y="189"/>
                  </a:lnTo>
                  <a:lnTo>
                    <a:pt x="36" y="233"/>
                  </a:lnTo>
                  <a:lnTo>
                    <a:pt x="21" y="269"/>
                  </a:lnTo>
                  <a:lnTo>
                    <a:pt x="0" y="348"/>
                  </a:lnTo>
                  <a:lnTo>
                    <a:pt x="0" y="436"/>
                  </a:lnTo>
                  <a:lnTo>
                    <a:pt x="21" y="515"/>
                  </a:lnTo>
                  <a:lnTo>
                    <a:pt x="50" y="588"/>
                  </a:lnTo>
                  <a:lnTo>
                    <a:pt x="102" y="653"/>
                  </a:lnTo>
                  <a:lnTo>
                    <a:pt x="152" y="705"/>
                  </a:lnTo>
                  <a:lnTo>
                    <a:pt x="217" y="741"/>
                  </a:lnTo>
                  <a:lnTo>
                    <a:pt x="180" y="741"/>
                  </a:lnTo>
                  <a:lnTo>
                    <a:pt x="130" y="734"/>
                  </a:lnTo>
                  <a:lnTo>
                    <a:pt x="175" y="755"/>
                  </a:lnTo>
                  <a:lnTo>
                    <a:pt x="217" y="770"/>
                  </a:lnTo>
                  <a:lnTo>
                    <a:pt x="298" y="783"/>
                  </a:lnTo>
                  <a:lnTo>
                    <a:pt x="370" y="783"/>
                  </a:lnTo>
                  <a:lnTo>
                    <a:pt x="457" y="770"/>
                  </a:lnTo>
                  <a:lnTo>
                    <a:pt x="405" y="791"/>
                  </a:lnTo>
                  <a:lnTo>
                    <a:pt x="355" y="806"/>
                  </a:lnTo>
                  <a:lnTo>
                    <a:pt x="274" y="806"/>
                  </a:lnTo>
                  <a:lnTo>
                    <a:pt x="159" y="799"/>
                  </a:lnTo>
                  <a:lnTo>
                    <a:pt x="196" y="814"/>
                  </a:lnTo>
                  <a:lnTo>
                    <a:pt x="240" y="820"/>
                  </a:lnTo>
                  <a:lnTo>
                    <a:pt x="340" y="820"/>
                  </a:lnTo>
                  <a:lnTo>
                    <a:pt x="405" y="820"/>
                  </a:lnTo>
                  <a:lnTo>
                    <a:pt x="470" y="806"/>
                  </a:lnTo>
                  <a:lnTo>
                    <a:pt x="530" y="791"/>
                  </a:lnTo>
                  <a:lnTo>
                    <a:pt x="572" y="770"/>
                  </a:lnTo>
                  <a:lnTo>
                    <a:pt x="624" y="755"/>
                  </a:lnTo>
                  <a:lnTo>
                    <a:pt x="660" y="718"/>
                  </a:lnTo>
                  <a:lnTo>
                    <a:pt x="697" y="682"/>
                  </a:lnTo>
                  <a:lnTo>
                    <a:pt x="726" y="640"/>
                  </a:lnTo>
                  <a:lnTo>
                    <a:pt x="731" y="616"/>
                  </a:lnTo>
                  <a:lnTo>
                    <a:pt x="739" y="574"/>
                  </a:lnTo>
                  <a:lnTo>
                    <a:pt x="739" y="522"/>
                  </a:lnTo>
                  <a:lnTo>
                    <a:pt x="731" y="501"/>
                  </a:lnTo>
                  <a:lnTo>
                    <a:pt x="726" y="480"/>
                  </a:lnTo>
                  <a:lnTo>
                    <a:pt x="726" y="450"/>
                  </a:lnTo>
                  <a:lnTo>
                    <a:pt x="739" y="457"/>
                  </a:lnTo>
                  <a:lnTo>
                    <a:pt x="747" y="465"/>
                  </a:lnTo>
                  <a:lnTo>
                    <a:pt x="762" y="538"/>
                  </a:lnTo>
                  <a:lnTo>
                    <a:pt x="768" y="494"/>
                  </a:lnTo>
                  <a:lnTo>
                    <a:pt x="762" y="450"/>
                  </a:lnTo>
                  <a:lnTo>
                    <a:pt x="747" y="421"/>
                  </a:lnTo>
                  <a:lnTo>
                    <a:pt x="731" y="400"/>
                  </a:lnTo>
                  <a:lnTo>
                    <a:pt x="731" y="392"/>
                  </a:lnTo>
                  <a:lnTo>
                    <a:pt x="739" y="400"/>
                  </a:lnTo>
                  <a:lnTo>
                    <a:pt x="762" y="407"/>
                  </a:lnTo>
                  <a:lnTo>
                    <a:pt x="768" y="421"/>
                  </a:lnTo>
                  <a:lnTo>
                    <a:pt x="783" y="457"/>
                  </a:lnTo>
                  <a:lnTo>
                    <a:pt x="791" y="501"/>
                  </a:lnTo>
                  <a:lnTo>
                    <a:pt x="783" y="545"/>
                  </a:lnTo>
                  <a:lnTo>
                    <a:pt x="783" y="632"/>
                  </a:lnTo>
                  <a:lnTo>
                    <a:pt x="776" y="632"/>
                  </a:lnTo>
                  <a:lnTo>
                    <a:pt x="559" y="421"/>
                  </a:lnTo>
                  <a:lnTo>
                    <a:pt x="543" y="501"/>
                  </a:lnTo>
                  <a:lnTo>
                    <a:pt x="514" y="559"/>
                  </a:lnTo>
                  <a:lnTo>
                    <a:pt x="501" y="580"/>
                  </a:lnTo>
                  <a:lnTo>
                    <a:pt x="470" y="603"/>
                  </a:lnTo>
                  <a:lnTo>
                    <a:pt x="399" y="640"/>
                  </a:lnTo>
                  <a:lnTo>
                    <a:pt x="334" y="632"/>
                  </a:lnTo>
                  <a:lnTo>
                    <a:pt x="269" y="611"/>
                  </a:lnTo>
                  <a:lnTo>
                    <a:pt x="217" y="580"/>
                  </a:lnTo>
                  <a:lnTo>
                    <a:pt x="180" y="545"/>
                  </a:lnTo>
                  <a:lnTo>
                    <a:pt x="159" y="501"/>
                  </a:lnTo>
                  <a:lnTo>
                    <a:pt x="138" y="465"/>
                  </a:lnTo>
                  <a:lnTo>
                    <a:pt x="130" y="428"/>
                  </a:lnTo>
                  <a:lnTo>
                    <a:pt x="130" y="392"/>
                  </a:lnTo>
                  <a:lnTo>
                    <a:pt x="130" y="334"/>
                  </a:lnTo>
                  <a:lnTo>
                    <a:pt x="138" y="298"/>
                  </a:lnTo>
                  <a:lnTo>
                    <a:pt x="152" y="261"/>
                  </a:lnTo>
                  <a:lnTo>
                    <a:pt x="167" y="240"/>
                  </a:lnTo>
                  <a:lnTo>
                    <a:pt x="217" y="204"/>
                  </a:lnTo>
                  <a:lnTo>
                    <a:pt x="282" y="160"/>
                  </a:lnTo>
                  <a:lnTo>
                    <a:pt x="298" y="160"/>
                  </a:lnTo>
                  <a:lnTo>
                    <a:pt x="298" y="152"/>
                  </a:lnTo>
                  <a:lnTo>
                    <a:pt x="240" y="167"/>
                  </a:lnTo>
                  <a:lnTo>
                    <a:pt x="196" y="196"/>
                  </a:lnTo>
                  <a:lnTo>
                    <a:pt x="152" y="233"/>
                  </a:lnTo>
                  <a:lnTo>
                    <a:pt x="115" y="269"/>
                  </a:lnTo>
                  <a:lnTo>
                    <a:pt x="115" y="277"/>
                  </a:lnTo>
                  <a:lnTo>
                    <a:pt x="109" y="277"/>
                  </a:lnTo>
                  <a:lnTo>
                    <a:pt x="130" y="233"/>
                  </a:lnTo>
                  <a:lnTo>
                    <a:pt x="159" y="189"/>
                  </a:lnTo>
                  <a:lnTo>
                    <a:pt x="196" y="160"/>
                  </a:lnTo>
                  <a:lnTo>
                    <a:pt x="240" y="139"/>
                  </a:lnTo>
                  <a:lnTo>
                    <a:pt x="274" y="123"/>
                  </a:lnTo>
                  <a:lnTo>
                    <a:pt x="319" y="110"/>
                  </a:lnTo>
                  <a:lnTo>
                    <a:pt x="376" y="102"/>
                  </a:lnTo>
                  <a:lnTo>
                    <a:pt x="370" y="94"/>
                  </a:lnTo>
                  <a:lnTo>
                    <a:pt x="347" y="87"/>
                  </a:lnTo>
                  <a:lnTo>
                    <a:pt x="326" y="81"/>
                  </a:lnTo>
                  <a:lnTo>
                    <a:pt x="311" y="73"/>
                  </a:lnTo>
                  <a:lnTo>
                    <a:pt x="340" y="66"/>
                  </a:lnTo>
                  <a:lnTo>
                    <a:pt x="370" y="58"/>
                  </a:lnTo>
                  <a:lnTo>
                    <a:pt x="413" y="66"/>
                  </a:lnTo>
                  <a:lnTo>
                    <a:pt x="493" y="94"/>
                  </a:lnTo>
                  <a:lnTo>
                    <a:pt x="486" y="123"/>
                  </a:lnTo>
                  <a:lnTo>
                    <a:pt x="478" y="146"/>
                  </a:lnTo>
                  <a:lnTo>
                    <a:pt x="478" y="181"/>
                  </a:lnTo>
                  <a:lnTo>
                    <a:pt x="501" y="175"/>
                  </a:lnTo>
                  <a:lnTo>
                    <a:pt x="507" y="181"/>
                  </a:lnTo>
                  <a:lnTo>
                    <a:pt x="478" y="212"/>
                  </a:lnTo>
                  <a:lnTo>
                    <a:pt x="449" y="233"/>
                  </a:lnTo>
                  <a:lnTo>
                    <a:pt x="478" y="240"/>
                  </a:lnTo>
                  <a:lnTo>
                    <a:pt x="501" y="240"/>
                  </a:lnTo>
                  <a:lnTo>
                    <a:pt x="514" y="248"/>
                  </a:lnTo>
                  <a:lnTo>
                    <a:pt x="514" y="254"/>
                  </a:lnTo>
                  <a:lnTo>
                    <a:pt x="522" y="261"/>
                  </a:lnTo>
                  <a:lnTo>
                    <a:pt x="530" y="261"/>
                  </a:lnTo>
                  <a:lnTo>
                    <a:pt x="543" y="269"/>
                  </a:lnTo>
                  <a:lnTo>
                    <a:pt x="551" y="290"/>
                  </a:lnTo>
                  <a:lnTo>
                    <a:pt x="566" y="327"/>
                  </a:lnTo>
                  <a:lnTo>
                    <a:pt x="566" y="379"/>
                  </a:lnTo>
                  <a:lnTo>
                    <a:pt x="559" y="421"/>
                  </a:lnTo>
                  <a:lnTo>
                    <a:pt x="776" y="632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フリーフォーム 40"/>
            <p:cNvSpPr>
              <a:spLocks/>
            </p:cNvSpPr>
            <p:nvPr/>
          </p:nvSpPr>
          <p:spPr bwMode="auto">
            <a:xfrm>
              <a:off x="7358082" y="4714884"/>
              <a:ext cx="251974" cy="453319"/>
            </a:xfrm>
            <a:custGeom>
              <a:avLst/>
              <a:gdLst>
                <a:gd name="T0" fmla="*/ 0 w 144"/>
                <a:gd name="T1" fmla="*/ 0 h 261"/>
                <a:gd name="T2" fmla="*/ 66675 w 144"/>
                <a:gd name="T3" fmla="*/ 149225 h 261"/>
                <a:gd name="T4" fmla="*/ 138113 w 144"/>
                <a:gd name="T5" fmla="*/ 274638 h 261"/>
                <a:gd name="T6" fmla="*/ 207963 w 144"/>
                <a:gd name="T7" fmla="*/ 357188 h 261"/>
                <a:gd name="T8" fmla="*/ 228600 w 144"/>
                <a:gd name="T9" fmla="*/ 414338 h 261"/>
                <a:gd name="T10" fmla="*/ 125413 w 144"/>
                <a:gd name="T11" fmla="*/ 331788 h 261"/>
                <a:gd name="T12" fmla="*/ 92075 w 144"/>
                <a:gd name="T13" fmla="*/ 274638 h 261"/>
                <a:gd name="T14" fmla="*/ 46038 w 144"/>
                <a:gd name="T15" fmla="*/ 195263 h 261"/>
                <a:gd name="T16" fmla="*/ 12700 w 144"/>
                <a:gd name="T17" fmla="*/ 103188 h 261"/>
                <a:gd name="T18" fmla="*/ 12700 w 144"/>
                <a:gd name="T19" fmla="*/ 0 h 261"/>
                <a:gd name="T20" fmla="*/ 0 w 144"/>
                <a:gd name="T21" fmla="*/ 0 h 261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144"/>
                <a:gd name="T34" fmla="*/ 0 h 261"/>
                <a:gd name="T35" fmla="*/ 0 w 144"/>
                <a:gd name="T36" fmla="*/ 0 h 2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261">
                  <a:moveTo>
                    <a:pt x="0" y="0"/>
                  </a:moveTo>
                  <a:lnTo>
                    <a:pt x="42" y="94"/>
                  </a:lnTo>
                  <a:lnTo>
                    <a:pt x="87" y="173"/>
                  </a:lnTo>
                  <a:lnTo>
                    <a:pt x="131" y="225"/>
                  </a:lnTo>
                  <a:lnTo>
                    <a:pt x="144" y="261"/>
                  </a:lnTo>
                  <a:lnTo>
                    <a:pt x="79" y="209"/>
                  </a:lnTo>
                  <a:lnTo>
                    <a:pt x="58" y="173"/>
                  </a:lnTo>
                  <a:lnTo>
                    <a:pt x="29" y="123"/>
                  </a:lnTo>
                  <a:lnTo>
                    <a:pt x="8" y="65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357950" y="5000636"/>
            <a:ext cx="1071570" cy="1036602"/>
            <a:chOff x="6357950" y="5000636"/>
            <a:chExt cx="1071570" cy="1036602"/>
          </a:xfrm>
          <a:gradFill>
            <a:gsLst>
              <a:gs pos="0">
                <a:schemeClr val="accent1">
                  <a:alpha val="20000"/>
                </a:schemeClr>
              </a:gs>
              <a:gs pos="100000">
                <a:schemeClr val="accent1"/>
              </a:gs>
            </a:gsLst>
            <a:lin ang="5400000" scaled="1"/>
          </a:gradFill>
        </p:grpSpPr>
        <p:sp>
          <p:nvSpPr>
            <p:cNvPr id="43" name="フリーフォーム 4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フリーフォーム 4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フリーフォーム 4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6" name="フリーフォーム 45"/>
          <p:cNvSpPr>
            <a:spLocks/>
          </p:cNvSpPr>
          <p:nvPr/>
        </p:nvSpPr>
        <p:spPr bwMode="auto">
          <a:xfrm>
            <a:off x="5857884" y="5857892"/>
            <a:ext cx="245087" cy="231993"/>
          </a:xfrm>
          <a:custGeom>
            <a:avLst/>
            <a:gdLst>
              <a:gd name="T0" fmla="*/ 136525 w 151"/>
              <a:gd name="T1" fmla="*/ 0 h 144"/>
              <a:gd name="T2" fmla="*/ 79375 w 151"/>
              <a:gd name="T3" fmla="*/ 9525 h 144"/>
              <a:gd name="T4" fmla="*/ 44450 w 151"/>
              <a:gd name="T5" fmla="*/ 34925 h 144"/>
              <a:gd name="T6" fmla="*/ 0 w 151"/>
              <a:gd name="T7" fmla="*/ 104775 h 144"/>
              <a:gd name="T8" fmla="*/ 0 w 151"/>
              <a:gd name="T9" fmla="*/ 138113 h 144"/>
              <a:gd name="T10" fmla="*/ 57150 w 151"/>
              <a:gd name="T11" fmla="*/ 125413 h 144"/>
              <a:gd name="T12" fmla="*/ 44450 w 151"/>
              <a:gd name="T13" fmla="*/ 161925 h 144"/>
              <a:gd name="T14" fmla="*/ 20637 w 151"/>
              <a:gd name="T15" fmla="*/ 171450 h 144"/>
              <a:gd name="T16" fmla="*/ 57150 w 151"/>
              <a:gd name="T17" fmla="*/ 207963 h 144"/>
              <a:gd name="T18" fmla="*/ 103187 w 151"/>
              <a:gd name="T19" fmla="*/ 228600 h 144"/>
              <a:gd name="T20" fmla="*/ 149225 w 151"/>
              <a:gd name="T21" fmla="*/ 228600 h 144"/>
              <a:gd name="T22" fmla="*/ 182562 w 151"/>
              <a:gd name="T23" fmla="*/ 217488 h 144"/>
              <a:gd name="T24" fmla="*/ 239712 w 151"/>
              <a:gd name="T25" fmla="*/ 184150 h 144"/>
              <a:gd name="T26" fmla="*/ 239712 w 151"/>
              <a:gd name="T27" fmla="*/ 104775 h 144"/>
              <a:gd name="T28" fmla="*/ 219075 w 151"/>
              <a:gd name="T29" fmla="*/ 55563 h 144"/>
              <a:gd name="T30" fmla="*/ 182562 w 151"/>
              <a:gd name="T31" fmla="*/ 34925 h 144"/>
              <a:gd name="T32" fmla="*/ 149225 w 151"/>
              <a:gd name="T33" fmla="*/ 0 h 144"/>
              <a:gd name="T34" fmla="*/ 136525 w 151"/>
              <a:gd name="T35" fmla="*/ 0 h 144"/>
              <a:gd name="T36" fmla="*/ 136525 w 151"/>
              <a:gd name="T37" fmla="*/ 104775 h 144"/>
              <a:gd name="T38" fmla="*/ 123825 w 151"/>
              <a:gd name="T39" fmla="*/ 112713 h 144"/>
              <a:gd name="T40" fmla="*/ 79375 w 151"/>
              <a:gd name="T41" fmla="*/ 104775 h 144"/>
              <a:gd name="T42" fmla="*/ 57150 w 151"/>
              <a:gd name="T43" fmla="*/ 92075 h 144"/>
              <a:gd name="T44" fmla="*/ 66675 w 151"/>
              <a:gd name="T45" fmla="*/ 46038 h 144"/>
              <a:gd name="T46" fmla="*/ 115887 w 151"/>
              <a:gd name="T47" fmla="*/ 34925 h 144"/>
              <a:gd name="T48" fmla="*/ 136525 w 151"/>
              <a:gd name="T49" fmla="*/ 46038 h 144"/>
              <a:gd name="T50" fmla="*/ 136525 w 151"/>
              <a:gd name="T51" fmla="*/ 79375 h 144"/>
              <a:gd name="T52" fmla="*/ 136525 w 151"/>
              <a:gd name="T53" fmla="*/ 104775 h 144"/>
              <a:gd name="T54" fmla="*/ 136525 w 151"/>
              <a:gd name="T55" fmla="*/ 0 h 144"/>
              <a:gd name="T56" fmla="*/ 149225 w 151"/>
              <a:gd name="T57" fmla="*/ 195263 h 144"/>
              <a:gd name="T58" fmla="*/ 195262 w 151"/>
              <a:gd name="T59" fmla="*/ 195263 h 144"/>
              <a:gd name="T60" fmla="*/ 169862 w 151"/>
              <a:gd name="T61" fmla="*/ 207963 h 144"/>
              <a:gd name="T62" fmla="*/ 149225 w 151"/>
              <a:gd name="T63" fmla="*/ 195263 h 144"/>
              <a:gd name="T64" fmla="*/ 136525 w 151"/>
              <a:gd name="T65" fmla="*/ 0 h 144"/>
              <a:gd name="T66" fmla="*/ 0 1 256"/>
              <a:gd name="T67" fmla="*/ 0 1 256"/>
              <a:gd name="T68" fmla="*/ 0 1 256"/>
              <a:gd name="T69" fmla="*/ 0 1 256"/>
              <a:gd name="T70" fmla="*/ 0 1 256"/>
              <a:gd name="T71" fmla="*/ 0 1 256"/>
              <a:gd name="T72" fmla="*/ 0 1 256"/>
              <a:gd name="T73" fmla="*/ 0 1 256"/>
              <a:gd name="T74" fmla="*/ 0 1 256"/>
              <a:gd name="T75" fmla="*/ 0 1 256"/>
              <a:gd name="T76" fmla="*/ 0 1 256"/>
              <a:gd name="T77" fmla="*/ 0 1 256"/>
              <a:gd name="T78" fmla="*/ 0 1 256"/>
              <a:gd name="T79" fmla="*/ 0 1 256"/>
              <a:gd name="T80" fmla="*/ 0 1 256"/>
              <a:gd name="T81" fmla="*/ 0 1 256"/>
              <a:gd name="T82" fmla="*/ 0 1 256"/>
              <a:gd name="T83" fmla="*/ 0 1 256"/>
              <a:gd name="T84" fmla="*/ 0 1 256"/>
              <a:gd name="T85" fmla="*/ 0 1 256"/>
              <a:gd name="T86" fmla="*/ 0 1 256"/>
              <a:gd name="T87" fmla="*/ 0 1 256"/>
              <a:gd name="T88" fmla="*/ 0 1 256"/>
              <a:gd name="T89" fmla="*/ 0 1 256"/>
              <a:gd name="T90" fmla="*/ 0 1 256"/>
              <a:gd name="T91" fmla="*/ 0 1 256"/>
              <a:gd name="T92" fmla="*/ 0 1 256"/>
              <a:gd name="T93" fmla="*/ 0 1 256"/>
              <a:gd name="T94" fmla="*/ 0 1 256"/>
              <a:gd name="T95" fmla="*/ 0 1 256"/>
              <a:gd name="T96" fmla="*/ 0 1 256"/>
              <a:gd name="T97" fmla="*/ 0 1 256"/>
              <a:gd name="T98" fmla="*/ 0 1 256"/>
              <a:gd name="T99" fmla="*/ 0 w 151"/>
              <a:gd name="T100" fmla="*/ 0 h 144"/>
              <a:gd name="T101" fmla="*/ 0 w 151"/>
              <a:gd name="T102" fmla="*/ 0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1" h="144">
                <a:moveTo>
                  <a:pt x="86" y="0"/>
                </a:moveTo>
                <a:lnTo>
                  <a:pt x="50" y="6"/>
                </a:lnTo>
                <a:lnTo>
                  <a:pt x="28" y="22"/>
                </a:lnTo>
                <a:lnTo>
                  <a:pt x="0" y="66"/>
                </a:lnTo>
                <a:lnTo>
                  <a:pt x="0" y="87"/>
                </a:lnTo>
                <a:lnTo>
                  <a:pt x="36" y="79"/>
                </a:lnTo>
                <a:lnTo>
                  <a:pt x="28" y="102"/>
                </a:lnTo>
                <a:lnTo>
                  <a:pt x="13" y="108"/>
                </a:lnTo>
                <a:lnTo>
                  <a:pt x="36" y="131"/>
                </a:lnTo>
                <a:lnTo>
                  <a:pt x="65" y="144"/>
                </a:lnTo>
                <a:lnTo>
                  <a:pt x="94" y="144"/>
                </a:lnTo>
                <a:lnTo>
                  <a:pt x="115" y="137"/>
                </a:lnTo>
                <a:lnTo>
                  <a:pt x="151" y="116"/>
                </a:lnTo>
                <a:lnTo>
                  <a:pt x="151" y="66"/>
                </a:lnTo>
                <a:lnTo>
                  <a:pt x="138" y="35"/>
                </a:lnTo>
                <a:lnTo>
                  <a:pt x="115" y="22"/>
                </a:lnTo>
                <a:lnTo>
                  <a:pt x="94" y="0"/>
                </a:lnTo>
                <a:lnTo>
                  <a:pt x="86" y="0"/>
                </a:lnTo>
                <a:lnTo>
                  <a:pt x="86" y="66"/>
                </a:lnTo>
                <a:lnTo>
                  <a:pt x="78" y="71"/>
                </a:lnTo>
                <a:lnTo>
                  <a:pt x="50" y="66"/>
                </a:lnTo>
                <a:lnTo>
                  <a:pt x="36" y="58"/>
                </a:lnTo>
                <a:lnTo>
                  <a:pt x="42" y="29"/>
                </a:lnTo>
                <a:lnTo>
                  <a:pt x="73" y="22"/>
                </a:lnTo>
                <a:lnTo>
                  <a:pt x="86" y="29"/>
                </a:lnTo>
                <a:lnTo>
                  <a:pt x="86" y="50"/>
                </a:lnTo>
                <a:lnTo>
                  <a:pt x="86" y="66"/>
                </a:lnTo>
                <a:lnTo>
                  <a:pt x="86" y="0"/>
                </a:lnTo>
                <a:lnTo>
                  <a:pt x="94" y="123"/>
                </a:lnTo>
                <a:lnTo>
                  <a:pt x="123" y="123"/>
                </a:lnTo>
                <a:lnTo>
                  <a:pt x="107" y="131"/>
                </a:lnTo>
                <a:lnTo>
                  <a:pt x="94" y="123"/>
                </a:lnTo>
                <a:lnTo>
                  <a:pt x="86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ja-JP" altLang="en-US" kern="1200">
              <a:solidFill>
                <a:srgbClr val="FF0000">
                  <a:alpha val="100000"/>
                </a:srgb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28596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68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28678"/>
            <a:ext cx="8229600" cy="571496"/>
          </a:xfrm>
        </p:spPr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4183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1737" y="719158"/>
            <a:ext cx="325754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4786" y="719158"/>
            <a:ext cx="4757742" cy="5710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61737" y="1928804"/>
            <a:ext cx="3258000" cy="45005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36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2199599" y="0"/>
            <a:ext cx="4500000" cy="360000"/>
          </a:xfrm>
        </p:spPr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0472" y="4917323"/>
            <a:ext cx="7774866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571472" y="623834"/>
            <a:ext cx="5486400" cy="4114800"/>
          </a:xfrm>
          <a:prstGeom prst="rect">
            <a:avLst/>
          </a:prstGeom>
          <a:noFill/>
          <a:ln w="241300" cmpd="thinThick">
            <a:solidFill>
              <a:schemeClr val="bg1"/>
            </a:solidFill>
            <a:prstDash val="solid"/>
            <a:miter lim="800000"/>
          </a:ln>
          <a:effectLst>
            <a:glow rad="101600">
              <a:schemeClr val="tx2">
                <a:alpha val="60000"/>
              </a:schemeClr>
            </a:glow>
          </a:effectLst>
          <a:scene3d>
            <a:camera prst="perspectiveFront"/>
            <a:lightRig rig="threePt" dir="t"/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28596" y="5429264"/>
            <a:ext cx="7786742" cy="10001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134800" cy="360000"/>
          </a:xfrm>
        </p:spPr>
        <p:txBody>
          <a:bodyPr/>
          <a:lstStyle/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199600" y="0"/>
            <a:ext cx="4500000" cy="361347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714800" y="0"/>
            <a:ext cx="1429200" cy="360000"/>
          </a:xfrm>
        </p:spPr>
        <p:txBody>
          <a:bodyPr/>
          <a:lstStyle>
            <a:lvl1pPr algn="ctr">
              <a:defRPr/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日付プレースホルダ 20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2133600" cy="360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7F8F9F-93FC-4E5F-A043-489EFCF0FCCF}" type="datetimeFigureOut">
              <a:rPr kumimoji="1" lang="ja-JP" altLang="en-US" smtClean="0"/>
              <a:pPr/>
              <a:t>2012/1/22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2198578" y="1"/>
            <a:ext cx="4500594" cy="36134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31" name="スライド番号プレースホルダ 30"/>
          <p:cNvSpPr>
            <a:spLocks noGrp="1"/>
          </p:cNvSpPr>
          <p:nvPr>
            <p:ph type="sldNum" sz="quarter" idx="4"/>
          </p:nvPr>
        </p:nvSpPr>
        <p:spPr>
          <a:xfrm>
            <a:off x="7715272" y="0"/>
            <a:ext cx="1428728" cy="360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0696C6D-24A7-476A-B36D-291F600767B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-27819" y="-13"/>
            <a:ext cx="9171027" cy="6856554"/>
            <a:chOff x="2074" y="1608"/>
            <a:chExt cx="1603" cy="1129"/>
          </a:xfrm>
        </p:grpSpPr>
        <p:sp>
          <p:nvSpPr>
            <p:cNvPr id="18" name="フリーフォーム 17"/>
            <p:cNvSpPr>
              <a:spLocks/>
            </p:cNvSpPr>
            <p:nvPr userDrawn="1"/>
          </p:nvSpPr>
          <p:spPr bwMode="auto">
            <a:xfrm>
              <a:off x="2074" y="2433"/>
              <a:ext cx="991" cy="300"/>
            </a:xfrm>
            <a:custGeom>
              <a:avLst/>
              <a:gdLst>
                <a:gd name="T0" fmla="*/ 0 w 991"/>
                <a:gd name="T1" fmla="*/ 0 h 300"/>
                <a:gd name="T2" fmla="*/ 15 w 991"/>
                <a:gd name="T3" fmla="*/ 14 h 300"/>
                <a:gd name="T4" fmla="*/ 32 w 991"/>
                <a:gd name="T5" fmla="*/ 33 h 300"/>
                <a:gd name="T6" fmla="*/ 57 w 991"/>
                <a:gd name="T7" fmla="*/ 54 h 300"/>
                <a:gd name="T8" fmla="*/ 92 w 991"/>
                <a:gd name="T9" fmla="*/ 79 h 300"/>
                <a:gd name="T10" fmla="*/ 132 w 991"/>
                <a:gd name="T11" fmla="*/ 106 h 300"/>
                <a:gd name="T12" fmla="*/ 182 w 991"/>
                <a:gd name="T13" fmla="*/ 133 h 300"/>
                <a:gd name="T14" fmla="*/ 236 w 991"/>
                <a:gd name="T15" fmla="*/ 163 h 300"/>
                <a:gd name="T16" fmla="*/ 301 w 991"/>
                <a:gd name="T17" fmla="*/ 192 h 300"/>
                <a:gd name="T18" fmla="*/ 374 w 991"/>
                <a:gd name="T19" fmla="*/ 219 h 300"/>
                <a:gd name="T20" fmla="*/ 457 w 991"/>
                <a:gd name="T21" fmla="*/ 244 h 300"/>
                <a:gd name="T22" fmla="*/ 501 w 991"/>
                <a:gd name="T23" fmla="*/ 255 h 300"/>
                <a:gd name="T24" fmla="*/ 545 w 991"/>
                <a:gd name="T25" fmla="*/ 267 h 300"/>
                <a:gd name="T26" fmla="*/ 595 w 991"/>
                <a:gd name="T27" fmla="*/ 275 h 300"/>
                <a:gd name="T28" fmla="*/ 647 w 991"/>
                <a:gd name="T29" fmla="*/ 282 h 300"/>
                <a:gd name="T30" fmla="*/ 699 w 991"/>
                <a:gd name="T31" fmla="*/ 290 h 300"/>
                <a:gd name="T32" fmla="*/ 752 w 991"/>
                <a:gd name="T33" fmla="*/ 294 h 300"/>
                <a:gd name="T34" fmla="*/ 810 w 991"/>
                <a:gd name="T35" fmla="*/ 298 h 300"/>
                <a:gd name="T36" fmla="*/ 868 w 991"/>
                <a:gd name="T37" fmla="*/ 300 h 300"/>
                <a:gd name="T38" fmla="*/ 927 w 991"/>
                <a:gd name="T39" fmla="*/ 298 h 300"/>
                <a:gd name="T40" fmla="*/ 991 w 991"/>
                <a:gd name="T41" fmla="*/ 296 h 300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1 256"/>
                <a:gd name="T49" fmla="*/ 0 1 256"/>
                <a:gd name="T50" fmla="*/ 0 1 256"/>
                <a:gd name="T51" fmla="*/ 0 1 256"/>
                <a:gd name="T52" fmla="*/ 0 1 256"/>
                <a:gd name="T53" fmla="*/ 0 1 256"/>
                <a:gd name="T54" fmla="*/ 0 1 256"/>
                <a:gd name="T55" fmla="*/ 0 1 256"/>
                <a:gd name="T56" fmla="*/ 0 1 256"/>
                <a:gd name="T57" fmla="*/ 0 1 256"/>
                <a:gd name="T58" fmla="*/ 0 1 256"/>
                <a:gd name="T59" fmla="*/ 0 1 256"/>
                <a:gd name="T60" fmla="*/ 0 1 256"/>
                <a:gd name="T61" fmla="*/ 0 1 256"/>
                <a:gd name="T62" fmla="*/ 0 1 256"/>
                <a:gd name="T63" fmla="*/ 0 w 991"/>
                <a:gd name="T64" fmla="*/ 0 h 300"/>
                <a:gd name="T65" fmla="*/ 0 w 991"/>
                <a:gd name="T66" fmla="*/ 0 h 30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91" h="300">
                  <a:moveTo>
                    <a:pt x="0" y="0"/>
                  </a:moveTo>
                  <a:lnTo>
                    <a:pt x="15" y="14"/>
                  </a:lnTo>
                  <a:lnTo>
                    <a:pt x="32" y="33"/>
                  </a:lnTo>
                  <a:lnTo>
                    <a:pt x="57" y="54"/>
                  </a:lnTo>
                  <a:lnTo>
                    <a:pt x="92" y="79"/>
                  </a:lnTo>
                  <a:lnTo>
                    <a:pt x="132" y="106"/>
                  </a:lnTo>
                  <a:lnTo>
                    <a:pt x="182" y="133"/>
                  </a:lnTo>
                  <a:lnTo>
                    <a:pt x="236" y="163"/>
                  </a:lnTo>
                  <a:lnTo>
                    <a:pt x="301" y="192"/>
                  </a:lnTo>
                  <a:lnTo>
                    <a:pt x="374" y="219"/>
                  </a:lnTo>
                  <a:lnTo>
                    <a:pt x="457" y="244"/>
                  </a:lnTo>
                  <a:lnTo>
                    <a:pt x="501" y="255"/>
                  </a:lnTo>
                  <a:lnTo>
                    <a:pt x="545" y="267"/>
                  </a:lnTo>
                  <a:lnTo>
                    <a:pt x="595" y="275"/>
                  </a:lnTo>
                  <a:lnTo>
                    <a:pt x="647" y="282"/>
                  </a:lnTo>
                  <a:lnTo>
                    <a:pt x="699" y="290"/>
                  </a:lnTo>
                  <a:lnTo>
                    <a:pt x="752" y="294"/>
                  </a:lnTo>
                  <a:lnTo>
                    <a:pt x="810" y="298"/>
                  </a:lnTo>
                  <a:lnTo>
                    <a:pt x="868" y="300"/>
                  </a:lnTo>
                  <a:lnTo>
                    <a:pt x="927" y="298"/>
                  </a:lnTo>
                  <a:lnTo>
                    <a:pt x="991" y="296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フリーフォーム 18"/>
            <p:cNvSpPr>
              <a:spLocks/>
            </p:cNvSpPr>
            <p:nvPr userDrawn="1"/>
          </p:nvSpPr>
          <p:spPr bwMode="auto">
            <a:xfrm>
              <a:off x="2915" y="1608"/>
              <a:ext cx="683" cy="1129"/>
            </a:xfrm>
            <a:custGeom>
              <a:avLst/>
              <a:gdLst>
                <a:gd name="T0" fmla="*/ 0 w 539"/>
                <a:gd name="T1" fmla="*/ 1129 h 1129"/>
                <a:gd name="T2" fmla="*/ 42 w 539"/>
                <a:gd name="T3" fmla="*/ 1125 h 1129"/>
                <a:gd name="T4" fmla="*/ 132 w 539"/>
                <a:gd name="T5" fmla="*/ 1115 h 1129"/>
                <a:gd name="T6" fmla="*/ 188 w 539"/>
                <a:gd name="T7" fmla="*/ 1106 h 1129"/>
                <a:gd name="T8" fmla="*/ 241 w 539"/>
                <a:gd name="T9" fmla="*/ 1094 h 1129"/>
                <a:gd name="T10" fmla="*/ 289 w 539"/>
                <a:gd name="T11" fmla="*/ 1079 h 1129"/>
                <a:gd name="T12" fmla="*/ 311 w 539"/>
                <a:gd name="T13" fmla="*/ 1071 h 1129"/>
                <a:gd name="T14" fmla="*/ 328 w 539"/>
                <a:gd name="T15" fmla="*/ 1062 h 1129"/>
                <a:gd name="T16" fmla="*/ 339 w 539"/>
                <a:gd name="T17" fmla="*/ 1056 h 1129"/>
                <a:gd name="T18" fmla="*/ 351 w 539"/>
                <a:gd name="T19" fmla="*/ 1048 h 1129"/>
                <a:gd name="T20" fmla="*/ 366 w 539"/>
                <a:gd name="T21" fmla="*/ 1037 h 1129"/>
                <a:gd name="T22" fmla="*/ 385 w 539"/>
                <a:gd name="T23" fmla="*/ 1019 h 1129"/>
                <a:gd name="T24" fmla="*/ 405 w 539"/>
                <a:gd name="T25" fmla="*/ 998 h 1129"/>
                <a:gd name="T26" fmla="*/ 426 w 539"/>
                <a:gd name="T27" fmla="*/ 969 h 1129"/>
                <a:gd name="T28" fmla="*/ 449 w 539"/>
                <a:gd name="T29" fmla="*/ 939 h 1129"/>
                <a:gd name="T30" fmla="*/ 470 w 539"/>
                <a:gd name="T31" fmla="*/ 898 h 1129"/>
                <a:gd name="T32" fmla="*/ 489 w 539"/>
                <a:gd name="T33" fmla="*/ 848 h 1129"/>
                <a:gd name="T34" fmla="*/ 506 w 539"/>
                <a:gd name="T35" fmla="*/ 793 h 1129"/>
                <a:gd name="T36" fmla="*/ 520 w 539"/>
                <a:gd name="T37" fmla="*/ 727 h 1129"/>
                <a:gd name="T38" fmla="*/ 531 w 539"/>
                <a:gd name="T39" fmla="*/ 655 h 1129"/>
                <a:gd name="T40" fmla="*/ 537 w 539"/>
                <a:gd name="T41" fmla="*/ 572 h 1129"/>
                <a:gd name="T42" fmla="*/ 539 w 539"/>
                <a:gd name="T43" fmla="*/ 530 h 1129"/>
                <a:gd name="T44" fmla="*/ 537 w 539"/>
                <a:gd name="T45" fmla="*/ 482 h 1129"/>
                <a:gd name="T46" fmla="*/ 535 w 539"/>
                <a:gd name="T47" fmla="*/ 432 h 1129"/>
                <a:gd name="T48" fmla="*/ 533 w 539"/>
                <a:gd name="T49" fmla="*/ 378 h 1129"/>
                <a:gd name="T50" fmla="*/ 531 w 539"/>
                <a:gd name="T51" fmla="*/ 357 h 1129"/>
                <a:gd name="T52" fmla="*/ 524 w 539"/>
                <a:gd name="T53" fmla="*/ 286 h 1129"/>
                <a:gd name="T54" fmla="*/ 516 w 539"/>
                <a:gd name="T55" fmla="*/ 232 h 1129"/>
                <a:gd name="T56" fmla="*/ 503 w 539"/>
                <a:gd name="T57" fmla="*/ 169 h 1129"/>
                <a:gd name="T58" fmla="*/ 487 w 539"/>
                <a:gd name="T59" fmla="*/ 90 h 1129"/>
                <a:gd name="T60" fmla="*/ 466 w 539"/>
                <a:gd name="T61" fmla="*/ 0 h 1129"/>
                <a:gd name="T62" fmla="*/ 0 1 256"/>
                <a:gd name="T63" fmla="*/ 0 1 256"/>
                <a:gd name="T64" fmla="*/ 0 1 256"/>
                <a:gd name="T65" fmla="*/ 0 1 256"/>
                <a:gd name="T66" fmla="*/ 0 1 256"/>
                <a:gd name="T67" fmla="*/ 0 1 256"/>
                <a:gd name="T68" fmla="*/ 0 1 256"/>
                <a:gd name="T69" fmla="*/ 0 1 25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w 539"/>
                <a:gd name="T94" fmla="*/ 0 h 1129"/>
                <a:gd name="T95" fmla="*/ 0 w 539"/>
                <a:gd name="T96" fmla="*/ 0 h 112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1129">
                  <a:moveTo>
                    <a:pt x="0" y="1129"/>
                  </a:moveTo>
                  <a:lnTo>
                    <a:pt x="42" y="1125"/>
                  </a:lnTo>
                  <a:lnTo>
                    <a:pt x="132" y="1115"/>
                  </a:lnTo>
                  <a:lnTo>
                    <a:pt x="188" y="1106"/>
                  </a:lnTo>
                  <a:lnTo>
                    <a:pt x="241" y="1094"/>
                  </a:lnTo>
                  <a:lnTo>
                    <a:pt x="289" y="1079"/>
                  </a:lnTo>
                  <a:lnTo>
                    <a:pt x="311" y="1071"/>
                  </a:lnTo>
                  <a:lnTo>
                    <a:pt x="328" y="1062"/>
                  </a:lnTo>
                  <a:lnTo>
                    <a:pt x="339" y="1056"/>
                  </a:lnTo>
                  <a:lnTo>
                    <a:pt x="351" y="1048"/>
                  </a:lnTo>
                  <a:lnTo>
                    <a:pt x="366" y="1037"/>
                  </a:lnTo>
                  <a:lnTo>
                    <a:pt x="385" y="1019"/>
                  </a:lnTo>
                  <a:lnTo>
                    <a:pt x="405" y="998"/>
                  </a:lnTo>
                  <a:lnTo>
                    <a:pt x="426" y="969"/>
                  </a:lnTo>
                  <a:lnTo>
                    <a:pt x="449" y="939"/>
                  </a:lnTo>
                  <a:lnTo>
                    <a:pt x="470" y="898"/>
                  </a:lnTo>
                  <a:lnTo>
                    <a:pt x="489" y="848"/>
                  </a:lnTo>
                  <a:lnTo>
                    <a:pt x="506" y="793"/>
                  </a:lnTo>
                  <a:lnTo>
                    <a:pt x="520" y="727"/>
                  </a:lnTo>
                  <a:lnTo>
                    <a:pt x="531" y="655"/>
                  </a:lnTo>
                  <a:lnTo>
                    <a:pt x="537" y="572"/>
                  </a:lnTo>
                  <a:lnTo>
                    <a:pt x="539" y="530"/>
                  </a:lnTo>
                  <a:lnTo>
                    <a:pt x="537" y="482"/>
                  </a:lnTo>
                  <a:lnTo>
                    <a:pt x="535" y="432"/>
                  </a:lnTo>
                  <a:lnTo>
                    <a:pt x="533" y="378"/>
                  </a:lnTo>
                  <a:lnTo>
                    <a:pt x="531" y="357"/>
                  </a:lnTo>
                  <a:lnTo>
                    <a:pt x="524" y="286"/>
                  </a:lnTo>
                  <a:lnTo>
                    <a:pt x="516" y="232"/>
                  </a:lnTo>
                  <a:lnTo>
                    <a:pt x="503" y="169"/>
                  </a:lnTo>
                  <a:lnTo>
                    <a:pt x="487" y="90"/>
                  </a:lnTo>
                  <a:lnTo>
                    <a:pt x="466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フリーフォーム 19"/>
            <p:cNvSpPr>
              <a:spLocks/>
            </p:cNvSpPr>
            <p:nvPr userDrawn="1"/>
          </p:nvSpPr>
          <p:spPr bwMode="auto">
            <a:xfrm>
              <a:off x="2079" y="1608"/>
              <a:ext cx="1596" cy="1066"/>
            </a:xfrm>
            <a:custGeom>
              <a:avLst/>
              <a:gdLst>
                <a:gd name="T0" fmla="*/ 0 w 1607"/>
                <a:gd name="T1" fmla="*/ 929 h 1085"/>
                <a:gd name="T2" fmla="*/ 40 w 1607"/>
                <a:gd name="T3" fmla="*/ 941 h 1085"/>
                <a:gd name="T4" fmla="*/ 148 w 1607"/>
                <a:gd name="T5" fmla="*/ 966 h 1085"/>
                <a:gd name="T6" fmla="*/ 305 w 1607"/>
                <a:gd name="T7" fmla="*/ 1000 h 1085"/>
                <a:gd name="T8" fmla="*/ 399 w 1607"/>
                <a:gd name="T9" fmla="*/ 1019 h 1085"/>
                <a:gd name="T10" fmla="*/ 501 w 1607"/>
                <a:gd name="T11" fmla="*/ 1037 h 1085"/>
                <a:gd name="T12" fmla="*/ 608 w 1607"/>
                <a:gd name="T13" fmla="*/ 1052 h 1085"/>
                <a:gd name="T14" fmla="*/ 718 w 1607"/>
                <a:gd name="T15" fmla="*/ 1067 h 1085"/>
                <a:gd name="T16" fmla="*/ 827 w 1607"/>
                <a:gd name="T17" fmla="*/ 1077 h 1085"/>
                <a:gd name="T18" fmla="*/ 937 w 1607"/>
                <a:gd name="T19" fmla="*/ 1083 h 1085"/>
                <a:gd name="T20" fmla="*/ 991 w 1607"/>
                <a:gd name="T21" fmla="*/ 1085 h 1085"/>
                <a:gd name="T22" fmla="*/ 1044 w 1607"/>
                <a:gd name="T23" fmla="*/ 1085 h 1085"/>
                <a:gd name="T24" fmla="*/ 1096 w 1607"/>
                <a:gd name="T25" fmla="*/ 1083 h 1085"/>
                <a:gd name="T26" fmla="*/ 1146 w 1607"/>
                <a:gd name="T27" fmla="*/ 1079 h 1085"/>
                <a:gd name="T28" fmla="*/ 1194 w 1607"/>
                <a:gd name="T29" fmla="*/ 1073 h 1085"/>
                <a:gd name="T30" fmla="*/ 1240 w 1607"/>
                <a:gd name="T31" fmla="*/ 1065 h 1085"/>
                <a:gd name="T32" fmla="*/ 1284 w 1607"/>
                <a:gd name="T33" fmla="*/ 1058 h 1085"/>
                <a:gd name="T34" fmla="*/ 1327 w 1607"/>
                <a:gd name="T35" fmla="*/ 1046 h 1085"/>
                <a:gd name="T36" fmla="*/ 1338 w 1607"/>
                <a:gd name="T37" fmla="*/ 1042 h 1085"/>
                <a:gd name="T38" fmla="*/ 1371 w 1607"/>
                <a:gd name="T39" fmla="*/ 1031 h 1085"/>
                <a:gd name="T40" fmla="*/ 1392 w 1607"/>
                <a:gd name="T41" fmla="*/ 1019 h 1085"/>
                <a:gd name="T42" fmla="*/ 1415 w 1607"/>
                <a:gd name="T43" fmla="*/ 1008 h 1085"/>
                <a:gd name="T44" fmla="*/ 1444 w 1607"/>
                <a:gd name="T45" fmla="*/ 990 h 1085"/>
                <a:gd name="T46" fmla="*/ 1469 w 1607"/>
                <a:gd name="T47" fmla="*/ 971 h 1085"/>
                <a:gd name="T48" fmla="*/ 1496 w 1607"/>
                <a:gd name="T49" fmla="*/ 950 h 1085"/>
                <a:gd name="T50" fmla="*/ 1520 w 1607"/>
                <a:gd name="T51" fmla="*/ 923 h 1085"/>
                <a:gd name="T52" fmla="*/ 1544 w 1607"/>
                <a:gd name="T53" fmla="*/ 893 h 1085"/>
                <a:gd name="T54" fmla="*/ 1565 w 1607"/>
                <a:gd name="T55" fmla="*/ 854 h 1085"/>
                <a:gd name="T56" fmla="*/ 1582 w 1607"/>
                <a:gd name="T57" fmla="*/ 814 h 1085"/>
                <a:gd name="T58" fmla="*/ 1590 w 1607"/>
                <a:gd name="T59" fmla="*/ 791 h 1085"/>
                <a:gd name="T60" fmla="*/ 1595 w 1607"/>
                <a:gd name="T61" fmla="*/ 768 h 1085"/>
                <a:gd name="T62" fmla="*/ 1601 w 1607"/>
                <a:gd name="T63" fmla="*/ 743 h 1085"/>
                <a:gd name="T64" fmla="*/ 1605 w 1607"/>
                <a:gd name="T65" fmla="*/ 716 h 1085"/>
                <a:gd name="T66" fmla="*/ 1607 w 1607"/>
                <a:gd name="T67" fmla="*/ 689 h 1085"/>
                <a:gd name="T68" fmla="*/ 1607 w 1607"/>
                <a:gd name="T69" fmla="*/ 660 h 1085"/>
                <a:gd name="T70" fmla="*/ 1607 w 1607"/>
                <a:gd name="T71" fmla="*/ 643 h 1085"/>
                <a:gd name="T72" fmla="*/ 1607 w 1607"/>
                <a:gd name="T73" fmla="*/ 599 h 1085"/>
                <a:gd name="T74" fmla="*/ 1599 w 1607"/>
                <a:gd name="T75" fmla="*/ 530 h 1085"/>
                <a:gd name="T76" fmla="*/ 1593 w 1607"/>
                <a:gd name="T77" fmla="*/ 487 h 1085"/>
                <a:gd name="T78" fmla="*/ 1586 w 1607"/>
                <a:gd name="T79" fmla="*/ 441 h 1085"/>
                <a:gd name="T80" fmla="*/ 1574 w 1607"/>
                <a:gd name="T81" fmla="*/ 391 h 1085"/>
                <a:gd name="T82" fmla="*/ 1559 w 1607"/>
                <a:gd name="T83" fmla="*/ 340 h 1085"/>
                <a:gd name="T84" fmla="*/ 1542 w 1607"/>
                <a:gd name="T85" fmla="*/ 282 h 1085"/>
                <a:gd name="T86" fmla="*/ 1519 w 1607"/>
                <a:gd name="T87" fmla="*/ 226 h 1085"/>
                <a:gd name="T88" fmla="*/ 1492 w 1607"/>
                <a:gd name="T89" fmla="*/ 171 h 1085"/>
                <a:gd name="T90" fmla="*/ 1461 w 1607"/>
                <a:gd name="T91" fmla="*/ 113 h 1085"/>
                <a:gd name="T92" fmla="*/ 1424 w 1607"/>
                <a:gd name="T93" fmla="*/ 56 h 1085"/>
                <a:gd name="T94" fmla="*/ 1378 w 1607"/>
                <a:gd name="T95" fmla="*/ 0 h 1085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1607"/>
                <a:gd name="T145" fmla="*/ 0 h 1085"/>
                <a:gd name="T146" fmla="*/ 0 w 1607"/>
                <a:gd name="T147" fmla="*/ 0 h 108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07" h="1085">
                  <a:moveTo>
                    <a:pt x="0" y="929"/>
                  </a:moveTo>
                  <a:lnTo>
                    <a:pt x="40" y="941"/>
                  </a:lnTo>
                  <a:lnTo>
                    <a:pt x="148" y="966"/>
                  </a:lnTo>
                  <a:lnTo>
                    <a:pt x="305" y="1000"/>
                  </a:lnTo>
                  <a:lnTo>
                    <a:pt x="399" y="1019"/>
                  </a:lnTo>
                  <a:lnTo>
                    <a:pt x="501" y="1037"/>
                  </a:lnTo>
                  <a:lnTo>
                    <a:pt x="608" y="1052"/>
                  </a:lnTo>
                  <a:lnTo>
                    <a:pt x="718" y="1067"/>
                  </a:lnTo>
                  <a:lnTo>
                    <a:pt x="827" y="1077"/>
                  </a:lnTo>
                  <a:lnTo>
                    <a:pt x="937" y="1083"/>
                  </a:lnTo>
                  <a:lnTo>
                    <a:pt x="991" y="1085"/>
                  </a:lnTo>
                  <a:lnTo>
                    <a:pt x="1044" y="1085"/>
                  </a:lnTo>
                  <a:lnTo>
                    <a:pt x="1096" y="1083"/>
                  </a:lnTo>
                  <a:lnTo>
                    <a:pt x="1146" y="1079"/>
                  </a:lnTo>
                  <a:lnTo>
                    <a:pt x="1194" y="1073"/>
                  </a:lnTo>
                  <a:lnTo>
                    <a:pt x="1240" y="1065"/>
                  </a:lnTo>
                  <a:lnTo>
                    <a:pt x="1284" y="1058"/>
                  </a:lnTo>
                  <a:lnTo>
                    <a:pt x="1327" y="1046"/>
                  </a:lnTo>
                  <a:lnTo>
                    <a:pt x="1338" y="1042"/>
                  </a:lnTo>
                  <a:lnTo>
                    <a:pt x="1371" y="1031"/>
                  </a:lnTo>
                  <a:lnTo>
                    <a:pt x="1392" y="1019"/>
                  </a:lnTo>
                  <a:lnTo>
                    <a:pt x="1415" y="1008"/>
                  </a:lnTo>
                  <a:lnTo>
                    <a:pt x="1444" y="990"/>
                  </a:lnTo>
                  <a:lnTo>
                    <a:pt x="1469" y="971"/>
                  </a:lnTo>
                  <a:lnTo>
                    <a:pt x="1496" y="950"/>
                  </a:lnTo>
                  <a:lnTo>
                    <a:pt x="1520" y="923"/>
                  </a:lnTo>
                  <a:lnTo>
                    <a:pt x="1544" y="893"/>
                  </a:lnTo>
                  <a:lnTo>
                    <a:pt x="1565" y="854"/>
                  </a:lnTo>
                  <a:lnTo>
                    <a:pt x="1582" y="814"/>
                  </a:lnTo>
                  <a:lnTo>
                    <a:pt x="1590" y="791"/>
                  </a:lnTo>
                  <a:lnTo>
                    <a:pt x="1595" y="768"/>
                  </a:lnTo>
                  <a:lnTo>
                    <a:pt x="1601" y="743"/>
                  </a:lnTo>
                  <a:lnTo>
                    <a:pt x="1605" y="716"/>
                  </a:lnTo>
                  <a:lnTo>
                    <a:pt x="1607" y="689"/>
                  </a:lnTo>
                  <a:lnTo>
                    <a:pt x="1607" y="660"/>
                  </a:lnTo>
                  <a:lnTo>
                    <a:pt x="1607" y="643"/>
                  </a:lnTo>
                  <a:lnTo>
                    <a:pt x="1607" y="599"/>
                  </a:lnTo>
                  <a:lnTo>
                    <a:pt x="1599" y="530"/>
                  </a:lnTo>
                  <a:lnTo>
                    <a:pt x="1593" y="487"/>
                  </a:lnTo>
                  <a:lnTo>
                    <a:pt x="1586" y="441"/>
                  </a:lnTo>
                  <a:lnTo>
                    <a:pt x="1574" y="391"/>
                  </a:lnTo>
                  <a:lnTo>
                    <a:pt x="1559" y="340"/>
                  </a:lnTo>
                  <a:lnTo>
                    <a:pt x="1542" y="282"/>
                  </a:lnTo>
                  <a:lnTo>
                    <a:pt x="1519" y="226"/>
                  </a:lnTo>
                  <a:lnTo>
                    <a:pt x="1492" y="171"/>
                  </a:lnTo>
                  <a:lnTo>
                    <a:pt x="1461" y="113"/>
                  </a:lnTo>
                  <a:lnTo>
                    <a:pt x="1424" y="56"/>
                  </a:lnTo>
                  <a:lnTo>
                    <a:pt x="1378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フリーフォーム 21"/>
            <p:cNvSpPr>
              <a:spLocks/>
            </p:cNvSpPr>
            <p:nvPr userDrawn="1"/>
          </p:nvSpPr>
          <p:spPr bwMode="auto">
            <a:xfrm>
              <a:off x="2082" y="2032"/>
              <a:ext cx="1595" cy="657"/>
            </a:xfrm>
            <a:custGeom>
              <a:avLst/>
              <a:gdLst>
                <a:gd name="T0" fmla="*/ 0 w 1620"/>
                <a:gd name="T1" fmla="*/ 584 h 657"/>
                <a:gd name="T2" fmla="*/ 29 w 1620"/>
                <a:gd name="T3" fmla="*/ 590 h 657"/>
                <a:gd name="T4" fmla="*/ 109 w 1620"/>
                <a:gd name="T5" fmla="*/ 605 h 657"/>
                <a:gd name="T6" fmla="*/ 234 w 1620"/>
                <a:gd name="T7" fmla="*/ 624 h 657"/>
                <a:gd name="T8" fmla="*/ 303 w 1620"/>
                <a:gd name="T9" fmla="*/ 634 h 657"/>
                <a:gd name="T10" fmla="*/ 382 w 1620"/>
                <a:gd name="T11" fmla="*/ 642 h 657"/>
                <a:gd name="T12" fmla="*/ 468 w 1620"/>
                <a:gd name="T13" fmla="*/ 649 h 657"/>
                <a:gd name="T14" fmla="*/ 557 w 1620"/>
                <a:gd name="T15" fmla="*/ 653 h 657"/>
                <a:gd name="T16" fmla="*/ 651 w 1620"/>
                <a:gd name="T17" fmla="*/ 657 h 657"/>
                <a:gd name="T18" fmla="*/ 743 w 1620"/>
                <a:gd name="T19" fmla="*/ 655 h 657"/>
                <a:gd name="T20" fmla="*/ 835 w 1620"/>
                <a:gd name="T21" fmla="*/ 651 h 657"/>
                <a:gd name="T22" fmla="*/ 927 w 1620"/>
                <a:gd name="T23" fmla="*/ 643 h 657"/>
                <a:gd name="T24" fmla="*/ 1017 w 1620"/>
                <a:gd name="T25" fmla="*/ 630 h 657"/>
                <a:gd name="T26" fmla="*/ 1062 w 1620"/>
                <a:gd name="T27" fmla="*/ 620 h 657"/>
                <a:gd name="T28" fmla="*/ 1104 w 1620"/>
                <a:gd name="T29" fmla="*/ 611 h 657"/>
                <a:gd name="T30" fmla="*/ 1117 w 1620"/>
                <a:gd name="T31" fmla="*/ 607 h 657"/>
                <a:gd name="T32" fmla="*/ 1156 w 1620"/>
                <a:gd name="T33" fmla="*/ 597 h 657"/>
                <a:gd name="T34" fmla="*/ 1213 w 1620"/>
                <a:gd name="T35" fmla="*/ 576 h 657"/>
                <a:gd name="T36" fmla="*/ 1246 w 1620"/>
                <a:gd name="T37" fmla="*/ 563 h 657"/>
                <a:gd name="T38" fmla="*/ 1280 w 1620"/>
                <a:gd name="T39" fmla="*/ 547 h 657"/>
                <a:gd name="T40" fmla="*/ 1319 w 1620"/>
                <a:gd name="T41" fmla="*/ 528 h 657"/>
                <a:gd name="T42" fmla="*/ 1355 w 1620"/>
                <a:gd name="T43" fmla="*/ 507 h 657"/>
                <a:gd name="T44" fmla="*/ 1394 w 1620"/>
                <a:gd name="T45" fmla="*/ 482 h 657"/>
                <a:gd name="T46" fmla="*/ 1434 w 1620"/>
                <a:gd name="T47" fmla="*/ 451 h 657"/>
                <a:gd name="T48" fmla="*/ 1471 w 1620"/>
                <a:gd name="T49" fmla="*/ 419 h 657"/>
                <a:gd name="T50" fmla="*/ 1503 w 1620"/>
                <a:gd name="T51" fmla="*/ 380 h 657"/>
                <a:gd name="T52" fmla="*/ 1536 w 1620"/>
                <a:gd name="T53" fmla="*/ 338 h 657"/>
                <a:gd name="T54" fmla="*/ 1549 w 1620"/>
                <a:gd name="T55" fmla="*/ 317 h 657"/>
                <a:gd name="T56" fmla="*/ 1563 w 1620"/>
                <a:gd name="T57" fmla="*/ 294 h 657"/>
                <a:gd name="T58" fmla="*/ 1572 w 1620"/>
                <a:gd name="T59" fmla="*/ 265 h 657"/>
                <a:gd name="T60" fmla="*/ 1582 w 1620"/>
                <a:gd name="T61" fmla="*/ 235 h 657"/>
                <a:gd name="T62" fmla="*/ 1593 w 1620"/>
                <a:gd name="T63" fmla="*/ 196 h 657"/>
                <a:gd name="T64" fmla="*/ 1605 w 1620"/>
                <a:gd name="T65" fmla="*/ 150 h 657"/>
                <a:gd name="T66" fmla="*/ 1615 w 1620"/>
                <a:gd name="T67" fmla="*/ 102 h 657"/>
                <a:gd name="T68" fmla="*/ 1620 w 1620"/>
                <a:gd name="T69" fmla="*/ 52 h 657"/>
                <a:gd name="T70" fmla="*/ 1620 w 1620"/>
                <a:gd name="T71" fmla="*/ 25 h 657"/>
                <a:gd name="T72" fmla="*/ 1620 w 1620"/>
                <a:gd name="T73" fmla="*/ 0 h 657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w 1620"/>
                <a:gd name="T112" fmla="*/ 0 h 657"/>
                <a:gd name="T113" fmla="*/ 0 w 1620"/>
                <a:gd name="T114" fmla="*/ 0 h 6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20" h="657">
                  <a:moveTo>
                    <a:pt x="0" y="584"/>
                  </a:moveTo>
                  <a:lnTo>
                    <a:pt x="29" y="590"/>
                  </a:lnTo>
                  <a:lnTo>
                    <a:pt x="109" y="605"/>
                  </a:lnTo>
                  <a:lnTo>
                    <a:pt x="234" y="624"/>
                  </a:lnTo>
                  <a:lnTo>
                    <a:pt x="303" y="634"/>
                  </a:lnTo>
                  <a:lnTo>
                    <a:pt x="382" y="642"/>
                  </a:lnTo>
                  <a:lnTo>
                    <a:pt x="468" y="649"/>
                  </a:lnTo>
                  <a:lnTo>
                    <a:pt x="557" y="653"/>
                  </a:lnTo>
                  <a:lnTo>
                    <a:pt x="651" y="657"/>
                  </a:lnTo>
                  <a:lnTo>
                    <a:pt x="743" y="655"/>
                  </a:lnTo>
                  <a:lnTo>
                    <a:pt x="835" y="651"/>
                  </a:lnTo>
                  <a:lnTo>
                    <a:pt x="927" y="643"/>
                  </a:lnTo>
                  <a:lnTo>
                    <a:pt x="1017" y="630"/>
                  </a:lnTo>
                  <a:lnTo>
                    <a:pt x="1062" y="620"/>
                  </a:lnTo>
                  <a:lnTo>
                    <a:pt x="1104" y="611"/>
                  </a:lnTo>
                  <a:lnTo>
                    <a:pt x="1117" y="607"/>
                  </a:lnTo>
                  <a:lnTo>
                    <a:pt x="1156" y="597"/>
                  </a:lnTo>
                  <a:lnTo>
                    <a:pt x="1213" y="576"/>
                  </a:lnTo>
                  <a:lnTo>
                    <a:pt x="1246" y="563"/>
                  </a:lnTo>
                  <a:lnTo>
                    <a:pt x="1280" y="547"/>
                  </a:lnTo>
                  <a:lnTo>
                    <a:pt x="1319" y="528"/>
                  </a:lnTo>
                  <a:lnTo>
                    <a:pt x="1355" y="507"/>
                  </a:lnTo>
                  <a:lnTo>
                    <a:pt x="1394" y="482"/>
                  </a:lnTo>
                  <a:lnTo>
                    <a:pt x="1434" y="451"/>
                  </a:lnTo>
                  <a:lnTo>
                    <a:pt x="1471" y="419"/>
                  </a:lnTo>
                  <a:lnTo>
                    <a:pt x="1503" y="380"/>
                  </a:lnTo>
                  <a:lnTo>
                    <a:pt x="1536" y="338"/>
                  </a:lnTo>
                  <a:lnTo>
                    <a:pt x="1549" y="317"/>
                  </a:lnTo>
                  <a:lnTo>
                    <a:pt x="1563" y="294"/>
                  </a:lnTo>
                  <a:lnTo>
                    <a:pt x="1572" y="265"/>
                  </a:lnTo>
                  <a:lnTo>
                    <a:pt x="1582" y="235"/>
                  </a:lnTo>
                  <a:lnTo>
                    <a:pt x="1593" y="196"/>
                  </a:lnTo>
                  <a:lnTo>
                    <a:pt x="1605" y="150"/>
                  </a:lnTo>
                  <a:lnTo>
                    <a:pt x="1615" y="102"/>
                  </a:lnTo>
                  <a:lnTo>
                    <a:pt x="1620" y="52"/>
                  </a:lnTo>
                  <a:lnTo>
                    <a:pt x="1620" y="25"/>
                  </a:lnTo>
                  <a:lnTo>
                    <a:pt x="162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フリーフォーム 22"/>
            <p:cNvSpPr>
              <a:spLocks/>
            </p:cNvSpPr>
            <p:nvPr userDrawn="1"/>
          </p:nvSpPr>
          <p:spPr bwMode="auto">
            <a:xfrm>
              <a:off x="2500" y="1608"/>
              <a:ext cx="1142" cy="1125"/>
            </a:xfrm>
            <a:custGeom>
              <a:avLst/>
              <a:gdLst>
                <a:gd name="T0" fmla="*/ 0 w 1142"/>
                <a:gd name="T1" fmla="*/ 1144 h 1146"/>
                <a:gd name="T2" fmla="*/ 36 w 1142"/>
                <a:gd name="T3" fmla="*/ 1146 h 1146"/>
                <a:gd name="T4" fmla="*/ 132 w 1142"/>
                <a:gd name="T5" fmla="*/ 1144 h 1146"/>
                <a:gd name="T6" fmla="*/ 200 w 1142"/>
                <a:gd name="T7" fmla="*/ 1142 h 1146"/>
                <a:gd name="T8" fmla="*/ 274 w 1142"/>
                <a:gd name="T9" fmla="*/ 1136 h 1146"/>
                <a:gd name="T10" fmla="*/ 355 w 1142"/>
                <a:gd name="T11" fmla="*/ 1131 h 1146"/>
                <a:gd name="T12" fmla="*/ 438 w 1142"/>
                <a:gd name="T13" fmla="*/ 1119 h 1146"/>
                <a:gd name="T14" fmla="*/ 526 w 1142"/>
                <a:gd name="T15" fmla="*/ 1106 h 1146"/>
                <a:gd name="T16" fmla="*/ 614 w 1142"/>
                <a:gd name="T17" fmla="*/ 1087 h 1146"/>
                <a:gd name="T18" fmla="*/ 658 w 1142"/>
                <a:gd name="T19" fmla="*/ 1075 h 1146"/>
                <a:gd name="T20" fmla="*/ 701 w 1142"/>
                <a:gd name="T21" fmla="*/ 1064 h 1146"/>
                <a:gd name="T22" fmla="*/ 743 w 1142"/>
                <a:gd name="T23" fmla="*/ 1050 h 1146"/>
                <a:gd name="T24" fmla="*/ 783 w 1142"/>
                <a:gd name="T25" fmla="*/ 1035 h 1146"/>
                <a:gd name="T26" fmla="*/ 822 w 1142"/>
                <a:gd name="T27" fmla="*/ 1017 h 1146"/>
                <a:gd name="T28" fmla="*/ 860 w 1142"/>
                <a:gd name="T29" fmla="*/ 998 h 1146"/>
                <a:gd name="T30" fmla="*/ 895 w 1142"/>
                <a:gd name="T31" fmla="*/ 979 h 1146"/>
                <a:gd name="T32" fmla="*/ 927 w 1142"/>
                <a:gd name="T33" fmla="*/ 958 h 1146"/>
                <a:gd name="T34" fmla="*/ 958 w 1142"/>
                <a:gd name="T35" fmla="*/ 935 h 1146"/>
                <a:gd name="T36" fmla="*/ 985 w 1142"/>
                <a:gd name="T37" fmla="*/ 910 h 1146"/>
                <a:gd name="T38" fmla="*/ 1012 w 1142"/>
                <a:gd name="T39" fmla="*/ 883 h 1146"/>
                <a:gd name="T40" fmla="*/ 1033 w 1142"/>
                <a:gd name="T41" fmla="*/ 852 h 1146"/>
                <a:gd name="T42" fmla="*/ 1040 w 1142"/>
                <a:gd name="T43" fmla="*/ 841 h 1146"/>
                <a:gd name="T44" fmla="*/ 1060 w 1142"/>
                <a:gd name="T45" fmla="*/ 808 h 1146"/>
                <a:gd name="T46" fmla="*/ 1073 w 1142"/>
                <a:gd name="T47" fmla="*/ 783 h 1146"/>
                <a:gd name="T48" fmla="*/ 1085 w 1142"/>
                <a:gd name="T49" fmla="*/ 751 h 1146"/>
                <a:gd name="T50" fmla="*/ 1098 w 1142"/>
                <a:gd name="T51" fmla="*/ 712 h 1146"/>
                <a:gd name="T52" fmla="*/ 1112 w 1142"/>
                <a:gd name="T53" fmla="*/ 664 h 1146"/>
                <a:gd name="T54" fmla="*/ 1123 w 1142"/>
                <a:gd name="T55" fmla="*/ 610 h 1146"/>
                <a:gd name="T56" fmla="*/ 1133 w 1142"/>
                <a:gd name="T57" fmla="*/ 551 h 1146"/>
                <a:gd name="T58" fmla="*/ 1140 w 1142"/>
                <a:gd name="T59" fmla="*/ 482 h 1146"/>
                <a:gd name="T60" fmla="*/ 1142 w 1142"/>
                <a:gd name="T61" fmla="*/ 403 h 1146"/>
                <a:gd name="T62" fmla="*/ 1142 w 1142"/>
                <a:gd name="T63" fmla="*/ 317 h 1146"/>
                <a:gd name="T64" fmla="*/ 1136 w 1142"/>
                <a:gd name="T65" fmla="*/ 219 h 1146"/>
                <a:gd name="T66" fmla="*/ 1127 w 1142"/>
                <a:gd name="T67" fmla="*/ 115 h 1146"/>
                <a:gd name="T68" fmla="*/ 1110 w 1142"/>
                <a:gd name="T69" fmla="*/ 0 h 1146"/>
                <a:gd name="T70" fmla="*/ 0 1 256"/>
                <a:gd name="T71" fmla="*/ 0 1 256"/>
                <a:gd name="T72" fmla="*/ 0 1 256"/>
                <a:gd name="T73" fmla="*/ 0 1 256"/>
                <a:gd name="T74" fmla="*/ 0 1 256"/>
                <a:gd name="T75" fmla="*/ 0 1 256"/>
                <a:gd name="T76" fmla="*/ 0 1 256"/>
                <a:gd name="T77" fmla="*/ 0 1 256"/>
                <a:gd name="T78" fmla="*/ 0 1 256"/>
                <a:gd name="T79" fmla="*/ 0 1 256"/>
                <a:gd name="T80" fmla="*/ 0 1 256"/>
                <a:gd name="T81" fmla="*/ 0 1 256"/>
                <a:gd name="T82" fmla="*/ 0 1 256"/>
                <a:gd name="T83" fmla="*/ 0 1 256"/>
                <a:gd name="T84" fmla="*/ 0 1 256"/>
                <a:gd name="T85" fmla="*/ 0 1 256"/>
                <a:gd name="T86" fmla="*/ 0 1 256"/>
                <a:gd name="T87" fmla="*/ 0 1 256"/>
                <a:gd name="T88" fmla="*/ 0 1 256"/>
                <a:gd name="T89" fmla="*/ 0 1 256"/>
                <a:gd name="T90" fmla="*/ 0 1 256"/>
                <a:gd name="T91" fmla="*/ 0 1 256"/>
                <a:gd name="T92" fmla="*/ 0 1 256"/>
                <a:gd name="T93" fmla="*/ 0 1 256"/>
                <a:gd name="T94" fmla="*/ 0 1 256"/>
                <a:gd name="T95" fmla="*/ 0 1 256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w 1142"/>
                <a:gd name="T106" fmla="*/ 0 h 1146"/>
                <a:gd name="T107" fmla="*/ 0 w 1142"/>
                <a:gd name="T108" fmla="*/ 0 h 11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2" h="1146">
                  <a:moveTo>
                    <a:pt x="0" y="1144"/>
                  </a:moveTo>
                  <a:lnTo>
                    <a:pt x="36" y="1146"/>
                  </a:lnTo>
                  <a:lnTo>
                    <a:pt x="132" y="1144"/>
                  </a:lnTo>
                  <a:lnTo>
                    <a:pt x="200" y="1142"/>
                  </a:lnTo>
                  <a:lnTo>
                    <a:pt x="274" y="1136"/>
                  </a:lnTo>
                  <a:lnTo>
                    <a:pt x="355" y="1131"/>
                  </a:lnTo>
                  <a:lnTo>
                    <a:pt x="438" y="1119"/>
                  </a:lnTo>
                  <a:lnTo>
                    <a:pt x="526" y="1106"/>
                  </a:lnTo>
                  <a:lnTo>
                    <a:pt x="614" y="1087"/>
                  </a:lnTo>
                  <a:lnTo>
                    <a:pt x="658" y="1075"/>
                  </a:lnTo>
                  <a:lnTo>
                    <a:pt x="701" y="1064"/>
                  </a:lnTo>
                  <a:lnTo>
                    <a:pt x="743" y="1050"/>
                  </a:lnTo>
                  <a:lnTo>
                    <a:pt x="783" y="1035"/>
                  </a:lnTo>
                  <a:lnTo>
                    <a:pt x="822" y="1017"/>
                  </a:lnTo>
                  <a:lnTo>
                    <a:pt x="860" y="998"/>
                  </a:lnTo>
                  <a:lnTo>
                    <a:pt x="895" y="979"/>
                  </a:lnTo>
                  <a:lnTo>
                    <a:pt x="927" y="958"/>
                  </a:lnTo>
                  <a:lnTo>
                    <a:pt x="958" y="935"/>
                  </a:lnTo>
                  <a:lnTo>
                    <a:pt x="985" y="910"/>
                  </a:lnTo>
                  <a:lnTo>
                    <a:pt x="1012" y="883"/>
                  </a:lnTo>
                  <a:lnTo>
                    <a:pt x="1033" y="852"/>
                  </a:lnTo>
                  <a:lnTo>
                    <a:pt x="1040" y="841"/>
                  </a:lnTo>
                  <a:lnTo>
                    <a:pt x="1060" y="808"/>
                  </a:lnTo>
                  <a:lnTo>
                    <a:pt x="1073" y="783"/>
                  </a:lnTo>
                  <a:lnTo>
                    <a:pt x="1085" y="751"/>
                  </a:lnTo>
                  <a:lnTo>
                    <a:pt x="1098" y="712"/>
                  </a:lnTo>
                  <a:lnTo>
                    <a:pt x="1112" y="664"/>
                  </a:lnTo>
                  <a:lnTo>
                    <a:pt x="1123" y="610"/>
                  </a:lnTo>
                  <a:lnTo>
                    <a:pt x="1133" y="551"/>
                  </a:lnTo>
                  <a:lnTo>
                    <a:pt x="1140" y="482"/>
                  </a:lnTo>
                  <a:lnTo>
                    <a:pt x="1142" y="403"/>
                  </a:lnTo>
                  <a:lnTo>
                    <a:pt x="1142" y="317"/>
                  </a:lnTo>
                  <a:lnTo>
                    <a:pt x="1136" y="219"/>
                  </a:lnTo>
                  <a:lnTo>
                    <a:pt x="1127" y="115"/>
                  </a:lnTo>
                  <a:lnTo>
                    <a:pt x="1110" y="0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フリーフォーム 23"/>
            <p:cNvSpPr>
              <a:spLocks/>
            </p:cNvSpPr>
            <p:nvPr userDrawn="1"/>
          </p:nvSpPr>
          <p:spPr bwMode="auto">
            <a:xfrm>
              <a:off x="3381" y="1608"/>
              <a:ext cx="296" cy="246"/>
            </a:xfrm>
            <a:custGeom>
              <a:avLst/>
              <a:gdLst>
                <a:gd name="T0" fmla="*/ 0 w 309"/>
                <a:gd name="T1" fmla="*/ 0 h 263"/>
                <a:gd name="T2" fmla="*/ 39 w 309"/>
                <a:gd name="T3" fmla="*/ 19 h 263"/>
                <a:gd name="T4" fmla="*/ 79 w 309"/>
                <a:gd name="T5" fmla="*/ 42 h 263"/>
                <a:gd name="T6" fmla="*/ 131 w 309"/>
                <a:gd name="T7" fmla="*/ 73 h 263"/>
                <a:gd name="T8" fmla="*/ 156 w 309"/>
                <a:gd name="T9" fmla="*/ 90 h 263"/>
                <a:gd name="T10" fmla="*/ 183 w 309"/>
                <a:gd name="T11" fmla="*/ 111 h 263"/>
                <a:gd name="T12" fmla="*/ 209 w 309"/>
                <a:gd name="T13" fmla="*/ 132 h 263"/>
                <a:gd name="T14" fmla="*/ 232 w 309"/>
                <a:gd name="T15" fmla="*/ 155 h 263"/>
                <a:gd name="T16" fmla="*/ 257 w 309"/>
                <a:gd name="T17" fmla="*/ 180 h 263"/>
                <a:gd name="T18" fmla="*/ 277 w 309"/>
                <a:gd name="T19" fmla="*/ 205 h 263"/>
                <a:gd name="T20" fmla="*/ 296 w 309"/>
                <a:gd name="T21" fmla="*/ 234 h 263"/>
                <a:gd name="T22" fmla="*/ 309 w 309"/>
                <a:gd name="T23" fmla="*/ 263 h 263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1 256"/>
                <a:gd name="T34" fmla="*/ 0 1 256"/>
                <a:gd name="T35" fmla="*/ 0 1 256"/>
                <a:gd name="T36" fmla="*/ 0 w 309"/>
                <a:gd name="T37" fmla="*/ 0 h 263"/>
                <a:gd name="T38" fmla="*/ 0 w 309"/>
                <a:gd name="T39" fmla="*/ 0 h 2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9" h="263">
                  <a:moveTo>
                    <a:pt x="0" y="0"/>
                  </a:moveTo>
                  <a:lnTo>
                    <a:pt x="39" y="19"/>
                  </a:lnTo>
                  <a:lnTo>
                    <a:pt x="79" y="42"/>
                  </a:lnTo>
                  <a:lnTo>
                    <a:pt x="131" y="73"/>
                  </a:lnTo>
                  <a:lnTo>
                    <a:pt x="156" y="90"/>
                  </a:lnTo>
                  <a:lnTo>
                    <a:pt x="183" y="111"/>
                  </a:lnTo>
                  <a:lnTo>
                    <a:pt x="209" y="132"/>
                  </a:lnTo>
                  <a:lnTo>
                    <a:pt x="232" y="155"/>
                  </a:lnTo>
                  <a:lnTo>
                    <a:pt x="257" y="180"/>
                  </a:lnTo>
                  <a:lnTo>
                    <a:pt x="277" y="205"/>
                  </a:lnTo>
                  <a:lnTo>
                    <a:pt x="296" y="234"/>
                  </a:lnTo>
                  <a:lnTo>
                    <a:pt x="309" y="263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フリーフォーム 24"/>
            <p:cNvSpPr>
              <a:spLocks/>
            </p:cNvSpPr>
            <p:nvPr userDrawn="1"/>
          </p:nvSpPr>
          <p:spPr bwMode="auto">
            <a:xfrm>
              <a:off x="2079" y="2576"/>
              <a:ext cx="951" cy="157"/>
            </a:xfrm>
            <a:custGeom>
              <a:avLst/>
              <a:gdLst>
                <a:gd name="T0" fmla="*/ 0 w 960"/>
                <a:gd name="T1" fmla="*/ 0 h 157"/>
                <a:gd name="T2" fmla="*/ 98 w 960"/>
                <a:gd name="T3" fmla="*/ 27 h 157"/>
                <a:gd name="T4" fmla="*/ 209 w 960"/>
                <a:gd name="T5" fmla="*/ 53 h 157"/>
                <a:gd name="T6" fmla="*/ 340 w 960"/>
                <a:gd name="T7" fmla="*/ 84 h 157"/>
                <a:gd name="T8" fmla="*/ 493 w 960"/>
                <a:gd name="T9" fmla="*/ 113 h 157"/>
                <a:gd name="T10" fmla="*/ 572 w 960"/>
                <a:gd name="T11" fmla="*/ 126 h 157"/>
                <a:gd name="T12" fmla="*/ 654 w 960"/>
                <a:gd name="T13" fmla="*/ 138 h 157"/>
                <a:gd name="T14" fmla="*/ 735 w 960"/>
                <a:gd name="T15" fmla="*/ 146 h 157"/>
                <a:gd name="T16" fmla="*/ 812 w 960"/>
                <a:gd name="T17" fmla="*/ 153 h 157"/>
                <a:gd name="T18" fmla="*/ 887 w 960"/>
                <a:gd name="T19" fmla="*/ 157 h 157"/>
                <a:gd name="T20" fmla="*/ 960 w 960"/>
                <a:gd name="T21" fmla="*/ 155 h 157"/>
                <a:gd name="T22" fmla="*/ 0 1 256"/>
                <a:gd name="T23" fmla="*/ 0 1 256"/>
                <a:gd name="T24" fmla="*/ 0 1 256"/>
                <a:gd name="T25" fmla="*/ 0 1 256"/>
                <a:gd name="T26" fmla="*/ 0 1 256"/>
                <a:gd name="T27" fmla="*/ 0 1 256"/>
                <a:gd name="T28" fmla="*/ 0 1 256"/>
                <a:gd name="T29" fmla="*/ 0 1 256"/>
                <a:gd name="T30" fmla="*/ 0 1 256"/>
                <a:gd name="T31" fmla="*/ 0 1 256"/>
                <a:gd name="T32" fmla="*/ 0 1 256"/>
                <a:gd name="T33" fmla="*/ 0 w 960"/>
                <a:gd name="T34" fmla="*/ 0 h 157"/>
                <a:gd name="T35" fmla="*/ 0 w 960"/>
                <a:gd name="T36" fmla="*/ 0 h 1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0" h="157">
                  <a:moveTo>
                    <a:pt x="0" y="0"/>
                  </a:moveTo>
                  <a:lnTo>
                    <a:pt x="98" y="27"/>
                  </a:lnTo>
                  <a:lnTo>
                    <a:pt x="209" y="53"/>
                  </a:lnTo>
                  <a:lnTo>
                    <a:pt x="340" y="84"/>
                  </a:lnTo>
                  <a:lnTo>
                    <a:pt x="493" y="113"/>
                  </a:lnTo>
                  <a:lnTo>
                    <a:pt x="572" y="126"/>
                  </a:lnTo>
                  <a:lnTo>
                    <a:pt x="654" y="138"/>
                  </a:lnTo>
                  <a:lnTo>
                    <a:pt x="735" y="146"/>
                  </a:lnTo>
                  <a:lnTo>
                    <a:pt x="812" y="153"/>
                  </a:lnTo>
                  <a:lnTo>
                    <a:pt x="887" y="157"/>
                  </a:lnTo>
                  <a:lnTo>
                    <a:pt x="960" y="155"/>
                  </a:lnTo>
                </a:path>
              </a:pathLst>
            </a:custGeom>
            <a:noFill/>
            <a:ln w="12700" cap="flat" cmpd="sng" algn="ctr">
              <a:solidFill>
                <a:schemeClr val="accent1">
                  <a:alpha val="29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タイトル プレースホルダ 13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  <a:prstGeom prst="rect">
            <a:avLst/>
          </a:prstGeom>
          <a:effectLst>
            <a:softEdge rad="12700"/>
          </a:effectLst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1170"/>
            <a:ext cx="8229600" cy="468535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8072430" y="5827532"/>
            <a:ext cx="1071570" cy="1036602"/>
            <a:chOff x="6357950" y="5000636"/>
            <a:chExt cx="1071570" cy="1036602"/>
          </a:xfrm>
          <a:solidFill>
            <a:schemeClr val="accent1">
              <a:alpha val="30000"/>
            </a:schemeClr>
          </a:solidFill>
        </p:grpSpPr>
        <p:sp>
          <p:nvSpPr>
            <p:cNvPr id="33" name="フリーフォーム 32"/>
            <p:cNvSpPr>
              <a:spLocks/>
            </p:cNvSpPr>
            <p:nvPr/>
          </p:nvSpPr>
          <p:spPr bwMode="auto">
            <a:xfrm rot="21162566">
              <a:off x="6357950" y="5000636"/>
              <a:ext cx="1071570" cy="1036602"/>
            </a:xfrm>
            <a:custGeom>
              <a:avLst/>
              <a:gdLst>
                <a:gd name="T0" fmla="*/ 320675 w 551"/>
                <a:gd name="T1" fmla="*/ 11112 h 537"/>
                <a:gd name="T2" fmla="*/ 331787 w 551"/>
                <a:gd name="T3" fmla="*/ 11112 h 537"/>
                <a:gd name="T4" fmla="*/ 265112 w 551"/>
                <a:gd name="T5" fmla="*/ 93662 h 537"/>
                <a:gd name="T6" fmla="*/ 171450 w 551"/>
                <a:gd name="T7" fmla="*/ 185737 h 537"/>
                <a:gd name="T8" fmla="*/ 112712 w 551"/>
                <a:gd name="T9" fmla="*/ 334962 h 537"/>
                <a:gd name="T10" fmla="*/ 136525 w 551"/>
                <a:gd name="T11" fmla="*/ 495300 h 537"/>
                <a:gd name="T12" fmla="*/ 241300 w 551"/>
                <a:gd name="T13" fmla="*/ 633412 h 537"/>
                <a:gd name="T14" fmla="*/ 401637 w 551"/>
                <a:gd name="T15" fmla="*/ 715962 h 537"/>
                <a:gd name="T16" fmla="*/ 563562 w 551"/>
                <a:gd name="T17" fmla="*/ 715962 h 537"/>
                <a:gd name="T18" fmla="*/ 688975 w 551"/>
                <a:gd name="T19" fmla="*/ 600075 h 537"/>
                <a:gd name="T20" fmla="*/ 701675 w 551"/>
                <a:gd name="T21" fmla="*/ 495300 h 537"/>
                <a:gd name="T22" fmla="*/ 642937 w 551"/>
                <a:gd name="T23" fmla="*/ 358775 h 537"/>
                <a:gd name="T24" fmla="*/ 701675 w 551"/>
                <a:gd name="T25" fmla="*/ 404812 h 537"/>
                <a:gd name="T26" fmla="*/ 622300 w 551"/>
                <a:gd name="T27" fmla="*/ 288925 h 537"/>
                <a:gd name="T28" fmla="*/ 735012 w 551"/>
                <a:gd name="T29" fmla="*/ 392112 h 537"/>
                <a:gd name="T30" fmla="*/ 758825 w 551"/>
                <a:gd name="T31" fmla="*/ 471487 h 537"/>
                <a:gd name="T32" fmla="*/ 735012 w 551"/>
                <a:gd name="T33" fmla="*/ 587375 h 537"/>
                <a:gd name="T34" fmla="*/ 746125 w 551"/>
                <a:gd name="T35" fmla="*/ 577850 h 537"/>
                <a:gd name="T36" fmla="*/ 792162 w 551"/>
                <a:gd name="T37" fmla="*/ 495300 h 537"/>
                <a:gd name="T38" fmla="*/ 792162 w 551"/>
                <a:gd name="T39" fmla="*/ 415925 h 537"/>
                <a:gd name="T40" fmla="*/ 725487 w 551"/>
                <a:gd name="T41" fmla="*/ 263525 h 537"/>
                <a:gd name="T42" fmla="*/ 746125 w 551"/>
                <a:gd name="T43" fmla="*/ 242887 h 537"/>
                <a:gd name="T44" fmla="*/ 642937 w 551"/>
                <a:gd name="T45" fmla="*/ 160337 h 537"/>
                <a:gd name="T46" fmla="*/ 527050 w 551"/>
                <a:gd name="T47" fmla="*/ 139700 h 537"/>
                <a:gd name="T48" fmla="*/ 517525 w 551"/>
                <a:gd name="T49" fmla="*/ 127000 h 537"/>
                <a:gd name="T50" fmla="*/ 527050 w 551"/>
                <a:gd name="T51" fmla="*/ 103187 h 537"/>
                <a:gd name="T52" fmla="*/ 585787 w 551"/>
                <a:gd name="T53" fmla="*/ 80962 h 537"/>
                <a:gd name="T54" fmla="*/ 782637 w 551"/>
                <a:gd name="T55" fmla="*/ 196850 h 537"/>
                <a:gd name="T56" fmla="*/ 862012 w 551"/>
                <a:gd name="T57" fmla="*/ 334962 h 537"/>
                <a:gd name="T58" fmla="*/ 862012 w 551"/>
                <a:gd name="T59" fmla="*/ 495300 h 537"/>
                <a:gd name="T60" fmla="*/ 804862 w 551"/>
                <a:gd name="T61" fmla="*/ 669925 h 537"/>
                <a:gd name="T62" fmla="*/ 688975 w 551"/>
                <a:gd name="T63" fmla="*/ 785812 h 537"/>
                <a:gd name="T64" fmla="*/ 563562 w 551"/>
                <a:gd name="T65" fmla="*/ 842962 h 537"/>
                <a:gd name="T66" fmla="*/ 390525 w 551"/>
                <a:gd name="T67" fmla="*/ 852487 h 537"/>
                <a:gd name="T68" fmla="*/ 207962 w 551"/>
                <a:gd name="T69" fmla="*/ 793750 h 537"/>
                <a:gd name="T70" fmla="*/ 57150 w 551"/>
                <a:gd name="T71" fmla="*/ 669925 h 537"/>
                <a:gd name="T72" fmla="*/ 46037 w 551"/>
                <a:gd name="T73" fmla="*/ 611187 h 537"/>
                <a:gd name="T74" fmla="*/ 92075 w 551"/>
                <a:gd name="T75" fmla="*/ 690562 h 537"/>
                <a:gd name="T76" fmla="*/ 103187 w 551"/>
                <a:gd name="T77" fmla="*/ 681037 h 537"/>
                <a:gd name="T78" fmla="*/ 112712 w 551"/>
                <a:gd name="T79" fmla="*/ 690562 h 537"/>
                <a:gd name="T80" fmla="*/ 33337 w 551"/>
                <a:gd name="T81" fmla="*/ 528637 h 537"/>
                <a:gd name="T82" fmla="*/ 0 w 551"/>
                <a:gd name="T83" fmla="*/ 379412 h 537"/>
                <a:gd name="T84" fmla="*/ 9525 w 551"/>
                <a:gd name="T85" fmla="*/ 404812 h 537"/>
                <a:gd name="T86" fmla="*/ 46037 w 551"/>
                <a:gd name="T87" fmla="*/ 368300 h 537"/>
                <a:gd name="T88" fmla="*/ 79375 w 551"/>
                <a:gd name="T89" fmla="*/ 219075 h 537"/>
                <a:gd name="T90" fmla="*/ 182562 w 551"/>
                <a:gd name="T91" fmla="*/ 103187 h 537"/>
                <a:gd name="T92" fmla="*/ 265112 w 551"/>
                <a:gd name="T93" fmla="*/ 57150 h 537"/>
                <a:gd name="T94" fmla="*/ 311150 w 551"/>
                <a:gd name="T95" fmla="*/ 23812 h 537"/>
                <a:gd name="T96" fmla="*/ 0 1 256"/>
                <a:gd name="T97" fmla="*/ 0 1 256"/>
                <a:gd name="T98" fmla="*/ 0 1 256"/>
                <a:gd name="T99" fmla="*/ 0 1 256"/>
                <a:gd name="T100" fmla="*/ 0 1 256"/>
                <a:gd name="T101" fmla="*/ 0 1 256"/>
                <a:gd name="T102" fmla="*/ 0 1 256"/>
                <a:gd name="T103" fmla="*/ 0 1 256"/>
                <a:gd name="T104" fmla="*/ 0 1 256"/>
                <a:gd name="T105" fmla="*/ 0 1 256"/>
                <a:gd name="T106" fmla="*/ 0 1 256"/>
                <a:gd name="T107" fmla="*/ 0 1 256"/>
                <a:gd name="T108" fmla="*/ 0 1 256"/>
                <a:gd name="T109" fmla="*/ 0 1 256"/>
                <a:gd name="T110" fmla="*/ 0 1 256"/>
                <a:gd name="T111" fmla="*/ 0 1 256"/>
                <a:gd name="T112" fmla="*/ 0 1 256"/>
                <a:gd name="T113" fmla="*/ 0 1 256"/>
                <a:gd name="T114" fmla="*/ 0 1 256"/>
                <a:gd name="T115" fmla="*/ 0 1 256"/>
                <a:gd name="T116" fmla="*/ 0 1 256"/>
                <a:gd name="T117" fmla="*/ 0 1 256"/>
                <a:gd name="T118" fmla="*/ 0 1 256"/>
                <a:gd name="T119" fmla="*/ 0 1 256"/>
                <a:gd name="T120" fmla="*/ 0 1 256"/>
                <a:gd name="T121" fmla="*/ 0 1 256"/>
                <a:gd name="T122" fmla="*/ 0 1 256"/>
                <a:gd name="T123" fmla="*/ 0 1 256"/>
                <a:gd name="T124" fmla="*/ 0 1 256"/>
                <a:gd name="T125" fmla="*/ 0 1 256"/>
                <a:gd name="T126" fmla="*/ 0 1 256"/>
                <a:gd name="T127" fmla="*/ 0 1 256"/>
                <a:gd name="T128" fmla="*/ 0 1 256"/>
                <a:gd name="T129" fmla="*/ 0 1 256"/>
                <a:gd name="T130" fmla="*/ 0 1 256"/>
                <a:gd name="T131" fmla="*/ 0 1 256"/>
                <a:gd name="T132" fmla="*/ 0 1 256"/>
                <a:gd name="T133" fmla="*/ 0 1 256"/>
                <a:gd name="T134" fmla="*/ 0 1 256"/>
                <a:gd name="T135" fmla="*/ 0 1 256"/>
                <a:gd name="T136" fmla="*/ 0 1 256"/>
                <a:gd name="T137" fmla="*/ 0 1 256"/>
                <a:gd name="T138" fmla="*/ 0 1 256"/>
                <a:gd name="T139" fmla="*/ 0 1 256"/>
                <a:gd name="T140" fmla="*/ 0 1 256"/>
                <a:gd name="T141" fmla="*/ 0 1 256"/>
                <a:gd name="T142" fmla="*/ 0 1 256"/>
                <a:gd name="T143" fmla="*/ 0 1 256"/>
                <a:gd name="T144" fmla="*/ 0 w 551"/>
                <a:gd name="T145" fmla="*/ 0 h 537"/>
                <a:gd name="T146" fmla="*/ 0 w 551"/>
                <a:gd name="T147" fmla="*/ 0 h 53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37">
                  <a:moveTo>
                    <a:pt x="196" y="15"/>
                  </a:moveTo>
                  <a:lnTo>
                    <a:pt x="202" y="7"/>
                  </a:lnTo>
                  <a:lnTo>
                    <a:pt x="217" y="0"/>
                  </a:lnTo>
                  <a:lnTo>
                    <a:pt x="209" y="7"/>
                  </a:lnTo>
                  <a:lnTo>
                    <a:pt x="196" y="30"/>
                  </a:lnTo>
                  <a:lnTo>
                    <a:pt x="167" y="59"/>
                  </a:lnTo>
                  <a:lnTo>
                    <a:pt x="136" y="80"/>
                  </a:lnTo>
                  <a:lnTo>
                    <a:pt x="108" y="117"/>
                  </a:lnTo>
                  <a:lnTo>
                    <a:pt x="86" y="174"/>
                  </a:lnTo>
                  <a:lnTo>
                    <a:pt x="71" y="211"/>
                  </a:lnTo>
                  <a:lnTo>
                    <a:pt x="71" y="247"/>
                  </a:lnTo>
                  <a:lnTo>
                    <a:pt x="86" y="312"/>
                  </a:lnTo>
                  <a:lnTo>
                    <a:pt x="115" y="364"/>
                  </a:lnTo>
                  <a:lnTo>
                    <a:pt x="152" y="399"/>
                  </a:lnTo>
                  <a:lnTo>
                    <a:pt x="196" y="435"/>
                  </a:lnTo>
                  <a:lnTo>
                    <a:pt x="253" y="451"/>
                  </a:lnTo>
                  <a:lnTo>
                    <a:pt x="303" y="458"/>
                  </a:lnTo>
                  <a:lnTo>
                    <a:pt x="355" y="451"/>
                  </a:lnTo>
                  <a:lnTo>
                    <a:pt x="392" y="435"/>
                  </a:lnTo>
                  <a:lnTo>
                    <a:pt x="434" y="378"/>
                  </a:lnTo>
                  <a:lnTo>
                    <a:pt x="442" y="356"/>
                  </a:lnTo>
                  <a:lnTo>
                    <a:pt x="442" y="312"/>
                  </a:lnTo>
                  <a:lnTo>
                    <a:pt x="434" y="284"/>
                  </a:lnTo>
                  <a:lnTo>
                    <a:pt x="405" y="226"/>
                  </a:lnTo>
                  <a:lnTo>
                    <a:pt x="413" y="226"/>
                  </a:lnTo>
                  <a:lnTo>
                    <a:pt x="442" y="255"/>
                  </a:lnTo>
                  <a:lnTo>
                    <a:pt x="442" y="232"/>
                  </a:lnTo>
                  <a:lnTo>
                    <a:pt x="392" y="182"/>
                  </a:lnTo>
                  <a:lnTo>
                    <a:pt x="405" y="182"/>
                  </a:lnTo>
                  <a:lnTo>
                    <a:pt x="463" y="247"/>
                  </a:lnTo>
                  <a:lnTo>
                    <a:pt x="470" y="276"/>
                  </a:lnTo>
                  <a:lnTo>
                    <a:pt x="478" y="297"/>
                  </a:lnTo>
                  <a:lnTo>
                    <a:pt x="478" y="320"/>
                  </a:lnTo>
                  <a:lnTo>
                    <a:pt x="463" y="370"/>
                  </a:lnTo>
                  <a:lnTo>
                    <a:pt x="470" y="370"/>
                  </a:lnTo>
                  <a:lnTo>
                    <a:pt x="470" y="364"/>
                  </a:lnTo>
                  <a:lnTo>
                    <a:pt x="486" y="341"/>
                  </a:lnTo>
                  <a:lnTo>
                    <a:pt x="499" y="312"/>
                  </a:lnTo>
                  <a:lnTo>
                    <a:pt x="499" y="291"/>
                  </a:lnTo>
                  <a:lnTo>
                    <a:pt x="499" y="262"/>
                  </a:lnTo>
                  <a:lnTo>
                    <a:pt x="478" y="211"/>
                  </a:lnTo>
                  <a:lnTo>
                    <a:pt x="457" y="166"/>
                  </a:lnTo>
                  <a:lnTo>
                    <a:pt x="463" y="161"/>
                  </a:lnTo>
                  <a:lnTo>
                    <a:pt x="470" y="153"/>
                  </a:lnTo>
                  <a:lnTo>
                    <a:pt x="442" y="124"/>
                  </a:lnTo>
                  <a:lnTo>
                    <a:pt x="405" y="101"/>
                  </a:lnTo>
                  <a:lnTo>
                    <a:pt x="355" y="95"/>
                  </a:lnTo>
                  <a:lnTo>
                    <a:pt x="332" y="88"/>
                  </a:lnTo>
                  <a:lnTo>
                    <a:pt x="311" y="80"/>
                  </a:lnTo>
                  <a:lnTo>
                    <a:pt x="326" y="80"/>
                  </a:lnTo>
                  <a:lnTo>
                    <a:pt x="369" y="65"/>
                  </a:lnTo>
                  <a:lnTo>
                    <a:pt x="332" y="65"/>
                  </a:lnTo>
                  <a:lnTo>
                    <a:pt x="332" y="51"/>
                  </a:lnTo>
                  <a:lnTo>
                    <a:pt x="369" y="51"/>
                  </a:lnTo>
                  <a:lnTo>
                    <a:pt x="457" y="95"/>
                  </a:lnTo>
                  <a:lnTo>
                    <a:pt x="493" y="124"/>
                  </a:lnTo>
                  <a:lnTo>
                    <a:pt x="522" y="161"/>
                  </a:lnTo>
                  <a:lnTo>
                    <a:pt x="543" y="211"/>
                  </a:lnTo>
                  <a:lnTo>
                    <a:pt x="551" y="268"/>
                  </a:lnTo>
                  <a:lnTo>
                    <a:pt x="543" y="312"/>
                  </a:lnTo>
                  <a:lnTo>
                    <a:pt x="528" y="370"/>
                  </a:lnTo>
                  <a:lnTo>
                    <a:pt x="507" y="422"/>
                  </a:lnTo>
                  <a:lnTo>
                    <a:pt x="470" y="464"/>
                  </a:lnTo>
                  <a:lnTo>
                    <a:pt x="434" y="495"/>
                  </a:lnTo>
                  <a:lnTo>
                    <a:pt x="397" y="516"/>
                  </a:lnTo>
                  <a:lnTo>
                    <a:pt x="355" y="531"/>
                  </a:lnTo>
                  <a:lnTo>
                    <a:pt x="303" y="537"/>
                  </a:lnTo>
                  <a:lnTo>
                    <a:pt x="246" y="537"/>
                  </a:lnTo>
                  <a:lnTo>
                    <a:pt x="188" y="523"/>
                  </a:lnTo>
                  <a:lnTo>
                    <a:pt x="131" y="500"/>
                  </a:lnTo>
                  <a:lnTo>
                    <a:pt x="79" y="464"/>
                  </a:lnTo>
                  <a:lnTo>
                    <a:pt x="36" y="422"/>
                  </a:lnTo>
                  <a:lnTo>
                    <a:pt x="0" y="356"/>
                  </a:lnTo>
                  <a:lnTo>
                    <a:pt x="29" y="385"/>
                  </a:lnTo>
                  <a:lnTo>
                    <a:pt x="50" y="429"/>
                  </a:lnTo>
                  <a:lnTo>
                    <a:pt x="58" y="435"/>
                  </a:lnTo>
                  <a:lnTo>
                    <a:pt x="58" y="429"/>
                  </a:lnTo>
                  <a:lnTo>
                    <a:pt x="65" y="429"/>
                  </a:lnTo>
                  <a:lnTo>
                    <a:pt x="71" y="429"/>
                  </a:lnTo>
                  <a:lnTo>
                    <a:pt x="71" y="435"/>
                  </a:lnTo>
                  <a:lnTo>
                    <a:pt x="42" y="393"/>
                  </a:lnTo>
                  <a:lnTo>
                    <a:pt x="21" y="333"/>
                  </a:lnTo>
                  <a:lnTo>
                    <a:pt x="0" y="276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6" y="255"/>
                  </a:lnTo>
                  <a:lnTo>
                    <a:pt x="29" y="297"/>
                  </a:lnTo>
                  <a:lnTo>
                    <a:pt x="29" y="232"/>
                  </a:lnTo>
                  <a:lnTo>
                    <a:pt x="36" y="166"/>
                  </a:lnTo>
                  <a:lnTo>
                    <a:pt x="50" y="138"/>
                  </a:lnTo>
                  <a:lnTo>
                    <a:pt x="71" y="109"/>
                  </a:lnTo>
                  <a:lnTo>
                    <a:pt x="115" y="65"/>
                  </a:lnTo>
                  <a:lnTo>
                    <a:pt x="144" y="51"/>
                  </a:lnTo>
                  <a:lnTo>
                    <a:pt x="167" y="36"/>
                  </a:lnTo>
                  <a:lnTo>
                    <a:pt x="188" y="15"/>
                  </a:lnTo>
                  <a:lnTo>
                    <a:pt x="196" y="15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フリーフォーム 33"/>
            <p:cNvSpPr>
              <a:spLocks/>
            </p:cNvSpPr>
            <p:nvPr/>
          </p:nvSpPr>
          <p:spPr bwMode="auto">
            <a:xfrm>
              <a:off x="6715140" y="5214950"/>
              <a:ext cx="431310" cy="71438"/>
            </a:xfrm>
            <a:custGeom>
              <a:avLst/>
              <a:gdLst>
                <a:gd name="T0" fmla="*/ 0 w 232"/>
                <a:gd name="T1" fmla="*/ 0 h 44"/>
                <a:gd name="T2" fmla="*/ 196850 w 232"/>
                <a:gd name="T3" fmla="*/ 12700 h 44"/>
                <a:gd name="T4" fmla="*/ 301625 w 232"/>
                <a:gd name="T5" fmla="*/ 36513 h 44"/>
                <a:gd name="T6" fmla="*/ 334963 w 232"/>
                <a:gd name="T7" fmla="*/ 46038 h 44"/>
                <a:gd name="T8" fmla="*/ 358775 w 232"/>
                <a:gd name="T9" fmla="*/ 58738 h 44"/>
                <a:gd name="T10" fmla="*/ 368300 w 232"/>
                <a:gd name="T11" fmla="*/ 69850 h 44"/>
                <a:gd name="T12" fmla="*/ 346075 w 232"/>
                <a:gd name="T13" fmla="*/ 69850 h 44"/>
                <a:gd name="T14" fmla="*/ 288925 w 232"/>
                <a:gd name="T15" fmla="*/ 46038 h 44"/>
                <a:gd name="T16" fmla="*/ 219075 w 232"/>
                <a:gd name="T17" fmla="*/ 36513 h 44"/>
                <a:gd name="T18" fmla="*/ 219075 w 232"/>
                <a:gd name="T19" fmla="*/ 46038 h 44"/>
                <a:gd name="T20" fmla="*/ 242888 w 232"/>
                <a:gd name="T21" fmla="*/ 69850 h 44"/>
                <a:gd name="T22" fmla="*/ 219075 w 232"/>
                <a:gd name="T23" fmla="*/ 69850 h 44"/>
                <a:gd name="T24" fmla="*/ 196850 w 232"/>
                <a:gd name="T25" fmla="*/ 58738 h 44"/>
                <a:gd name="T26" fmla="*/ 173038 w 232"/>
                <a:gd name="T27" fmla="*/ 46038 h 44"/>
                <a:gd name="T28" fmla="*/ 11113 w 232"/>
                <a:gd name="T29" fmla="*/ 0 h 44"/>
                <a:gd name="T30" fmla="*/ 0 w 232"/>
                <a:gd name="T31" fmla="*/ 0 h 44"/>
                <a:gd name="T32" fmla="*/ 0 1 256"/>
                <a:gd name="T33" fmla="*/ 0 1 256"/>
                <a:gd name="T34" fmla="*/ 0 1 256"/>
                <a:gd name="T35" fmla="*/ 0 1 256"/>
                <a:gd name="T36" fmla="*/ 0 1 256"/>
                <a:gd name="T37" fmla="*/ 0 1 256"/>
                <a:gd name="T38" fmla="*/ 0 1 256"/>
                <a:gd name="T39" fmla="*/ 0 1 256"/>
                <a:gd name="T40" fmla="*/ 0 1 256"/>
                <a:gd name="T41" fmla="*/ 0 1 256"/>
                <a:gd name="T42" fmla="*/ 0 1 256"/>
                <a:gd name="T43" fmla="*/ 0 1 256"/>
                <a:gd name="T44" fmla="*/ 0 1 256"/>
                <a:gd name="T45" fmla="*/ 0 1 256"/>
                <a:gd name="T46" fmla="*/ 0 1 256"/>
                <a:gd name="T47" fmla="*/ 0 1 256"/>
                <a:gd name="T48" fmla="*/ 0 w 232"/>
                <a:gd name="T49" fmla="*/ 0 h 44"/>
                <a:gd name="T50" fmla="*/ 0 w 232"/>
                <a:gd name="T51" fmla="*/ 0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4">
                  <a:moveTo>
                    <a:pt x="0" y="0"/>
                  </a:moveTo>
                  <a:lnTo>
                    <a:pt x="124" y="8"/>
                  </a:lnTo>
                  <a:lnTo>
                    <a:pt x="190" y="23"/>
                  </a:lnTo>
                  <a:lnTo>
                    <a:pt x="211" y="29"/>
                  </a:lnTo>
                  <a:lnTo>
                    <a:pt x="226" y="37"/>
                  </a:lnTo>
                  <a:lnTo>
                    <a:pt x="232" y="44"/>
                  </a:lnTo>
                  <a:lnTo>
                    <a:pt x="218" y="44"/>
                  </a:lnTo>
                  <a:lnTo>
                    <a:pt x="182" y="29"/>
                  </a:lnTo>
                  <a:lnTo>
                    <a:pt x="138" y="23"/>
                  </a:lnTo>
                  <a:lnTo>
                    <a:pt x="138" y="29"/>
                  </a:lnTo>
                  <a:lnTo>
                    <a:pt x="153" y="44"/>
                  </a:lnTo>
                  <a:lnTo>
                    <a:pt x="138" y="44"/>
                  </a:lnTo>
                  <a:lnTo>
                    <a:pt x="124" y="37"/>
                  </a:lnTo>
                  <a:lnTo>
                    <a:pt x="109" y="29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フリーフォーム 34"/>
            <p:cNvSpPr>
              <a:spLocks/>
            </p:cNvSpPr>
            <p:nvPr/>
          </p:nvSpPr>
          <p:spPr bwMode="auto">
            <a:xfrm>
              <a:off x="6786578" y="5357826"/>
              <a:ext cx="232643" cy="71242"/>
            </a:xfrm>
            <a:custGeom>
              <a:avLst/>
              <a:gdLst>
                <a:gd name="T0" fmla="*/ 0 w 94"/>
                <a:gd name="T1" fmla="*/ 0 h 29"/>
                <a:gd name="T2" fmla="*/ 82550 w 94"/>
                <a:gd name="T3" fmla="*/ 12700 h 29"/>
                <a:gd name="T4" fmla="*/ 149225 w 94"/>
                <a:gd name="T5" fmla="*/ 33338 h 29"/>
                <a:gd name="T6" fmla="*/ 149225 w 94"/>
                <a:gd name="T7" fmla="*/ 46038 h 29"/>
                <a:gd name="T8" fmla="*/ 127000 w 94"/>
                <a:gd name="T9" fmla="*/ 46038 h 29"/>
                <a:gd name="T10" fmla="*/ 69850 w 94"/>
                <a:gd name="T11" fmla="*/ 25400 h 29"/>
                <a:gd name="T12" fmla="*/ 11113 w 94"/>
                <a:gd name="T13" fmla="*/ 0 h 29"/>
                <a:gd name="T14" fmla="*/ 0 w 94"/>
                <a:gd name="T15" fmla="*/ 0 h 29"/>
                <a:gd name="T16" fmla="*/ 0 1 256"/>
                <a:gd name="T17" fmla="*/ 0 1 256"/>
                <a:gd name="T18" fmla="*/ 0 1 256"/>
                <a:gd name="T19" fmla="*/ 0 1 256"/>
                <a:gd name="T20" fmla="*/ 0 1 256"/>
                <a:gd name="T21" fmla="*/ 0 1 256"/>
                <a:gd name="T22" fmla="*/ 0 1 256"/>
                <a:gd name="T23" fmla="*/ 0 1 256"/>
                <a:gd name="T24" fmla="*/ 0 w 94"/>
                <a:gd name="T25" fmla="*/ 0 h 29"/>
                <a:gd name="T26" fmla="*/ 0 w 94"/>
                <a:gd name="T27" fmla="*/ 0 h 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4" h="29">
                  <a:moveTo>
                    <a:pt x="0" y="0"/>
                  </a:moveTo>
                  <a:lnTo>
                    <a:pt x="52" y="8"/>
                  </a:lnTo>
                  <a:lnTo>
                    <a:pt x="94" y="21"/>
                  </a:lnTo>
                  <a:lnTo>
                    <a:pt x="94" y="29"/>
                  </a:lnTo>
                  <a:lnTo>
                    <a:pt x="80" y="29"/>
                  </a:lnTo>
                  <a:lnTo>
                    <a:pt x="44" y="16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algn="l" rtl="0" eaLnBrk="1" latinLnBrk="0" hangingPunct="1"/>
              <a:endParaRPr kumimoji="0" lang="ja-JP" altLang="en-US" kern="1200">
                <a:solidFill>
                  <a:srgbClr val="FF0000">
                    <a:alpha val="10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>
            <a:noFill/>
          </a:ln>
          <a:solidFill>
            <a:schemeClr val="tx2"/>
          </a:solidFill>
          <a:effectLst>
            <a:glow rad="101600">
              <a:schemeClr val="bg2">
                <a:tint val="20000"/>
                <a:alpha val="60000"/>
              </a:schemeClr>
            </a:glow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rgbClr val="C00000"/>
        </a:buClr>
        <a:buSzPct val="80000"/>
        <a:buFont typeface="Wingdings"/>
        <a:buChar char="l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rgbClr val="C00000"/>
        </a:buClr>
        <a:buSzPct val="65000"/>
        <a:buFont typeface="Wingdings"/>
        <a:buChar char="l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rgbClr val="C00000"/>
        </a:buClr>
        <a:buSzPct val="60000"/>
        <a:buFont typeface="Wingdings"/>
        <a:buChar char="l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55000"/>
        <a:buFont typeface="Wingdings"/>
        <a:buChar char="l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l"/>
        <a:defRPr kumimoji="1" sz="190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"/>
        <a:buChar char="l"/>
        <a:defRPr kumimoji="1" lang="ja-JP" altLang="en-US" sz="1600" smtClean="0">
          <a:solidFill>
            <a:schemeClr val="accent1">
              <a:shade val="50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24" y="1742951"/>
            <a:ext cx="7358114" cy="1470025"/>
          </a:xfrm>
        </p:spPr>
        <p:txBody>
          <a:bodyPr>
            <a:normAutofit fontScale="90000"/>
          </a:bodyPr>
          <a:lstStyle/>
          <a:p>
            <a:r>
              <a:rPr lang="en-GB" altLang="ja-JP" dirty="0"/>
              <a:t>Difficulties in Coexistence with Wild Animals: A Brief Discussion on Future Possibilities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358114" cy="928694"/>
          </a:xfrm>
        </p:spPr>
        <p:txBody>
          <a:bodyPr>
            <a:noAutofit/>
          </a:bodyPr>
          <a:lstStyle/>
          <a:p>
            <a:r>
              <a:rPr lang="en-GB" altLang="ja-JP" sz="1800" dirty="0" err="1"/>
              <a:t>Yukichika</a:t>
            </a:r>
            <a:r>
              <a:rPr lang="en-GB" altLang="ja-JP" sz="1800" dirty="0"/>
              <a:t> </a:t>
            </a:r>
            <a:r>
              <a:rPr lang="en-GB" altLang="ja-JP" sz="1800" dirty="0" err="1"/>
              <a:t>Kawata</a:t>
            </a:r>
            <a:endParaRPr lang="ja-JP" altLang="ja-JP" sz="1800" dirty="0"/>
          </a:p>
          <a:p>
            <a:r>
              <a:rPr lang="en-GB" altLang="ja-JP" sz="1800" dirty="0"/>
              <a:t>Department of Animal and Food Hygiene</a:t>
            </a:r>
            <a:endParaRPr lang="ja-JP" altLang="ja-JP" sz="1800" dirty="0"/>
          </a:p>
          <a:p>
            <a:r>
              <a:rPr lang="en-GB" altLang="ja-JP" sz="1800" dirty="0" err="1"/>
              <a:t>Obihiro</a:t>
            </a:r>
            <a:r>
              <a:rPr lang="en-GB" altLang="ja-JP" sz="1800" dirty="0"/>
              <a:t> University of Agriculture and Veterinary Medicine</a:t>
            </a:r>
            <a:endParaRPr lang="ja-JP" altLang="ja-JP" sz="1800" dirty="0"/>
          </a:p>
          <a:p>
            <a:r>
              <a:rPr lang="pt-BR" altLang="ja-JP" sz="1800" dirty="0"/>
              <a:t>Inada-cho, Obihiro, </a:t>
            </a:r>
            <a:r>
              <a:rPr lang="pt-BR" altLang="ja-JP" sz="1800" dirty="0" smtClean="0"/>
              <a:t>Hokkaido, </a:t>
            </a:r>
            <a:r>
              <a:rPr lang="pt-BR" altLang="ja-JP" sz="1800" dirty="0"/>
              <a:t>Japan</a:t>
            </a:r>
            <a:endParaRPr lang="ja-JP" altLang="ja-JP" sz="1800" dirty="0"/>
          </a:p>
          <a:p>
            <a:endParaRPr kumimoji="1" lang="ja-JP" altLang="en-US" sz="1800" dirty="0"/>
          </a:p>
        </p:txBody>
      </p:sp>
      <p:sp>
        <p:nvSpPr>
          <p:cNvPr id="4" name="正方形/長方形 3"/>
          <p:cNvSpPr/>
          <p:nvPr/>
        </p:nvSpPr>
        <p:spPr>
          <a:xfrm>
            <a:off x="6785508" y="332656"/>
            <a:ext cx="21922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altLang="ja-JP" dirty="0">
                <a:solidFill>
                  <a:schemeClr val="tx2"/>
                </a:solidFill>
              </a:rPr>
              <a:t>E-Leader </a:t>
            </a:r>
            <a:r>
              <a:rPr lang="en-GB" altLang="ja-JP" dirty="0" smtClean="0">
                <a:solidFill>
                  <a:schemeClr val="tx2"/>
                </a:solidFill>
              </a:rPr>
              <a:t>Conference</a:t>
            </a:r>
            <a:endParaRPr lang="en-GB" altLang="ja-JP" dirty="0">
              <a:solidFill>
                <a:schemeClr val="tx2"/>
              </a:solidFill>
            </a:endParaRPr>
          </a:p>
          <a:p>
            <a:pPr algn="r"/>
            <a:r>
              <a:rPr lang="en-GB" altLang="ja-JP" dirty="0">
                <a:solidFill>
                  <a:schemeClr val="tx2"/>
                </a:solidFill>
              </a:rPr>
              <a:t>Manila, </a:t>
            </a:r>
            <a:r>
              <a:rPr lang="en-GB" altLang="ja-JP" dirty="0" smtClean="0">
                <a:solidFill>
                  <a:schemeClr val="tx2"/>
                </a:solidFill>
              </a:rPr>
              <a:t>Philippines</a:t>
            </a:r>
          </a:p>
          <a:p>
            <a:pPr algn="r"/>
            <a:r>
              <a:rPr lang="en-GB" altLang="ja-JP" dirty="0" smtClean="0">
                <a:solidFill>
                  <a:schemeClr val="tx2"/>
                </a:solidFill>
              </a:rPr>
              <a:t>Jan</a:t>
            </a:r>
            <a:r>
              <a:rPr lang="en-GB" altLang="ja-JP" dirty="0">
                <a:solidFill>
                  <a:schemeClr val="tx2"/>
                </a:solidFill>
              </a:rPr>
              <a:t>. 2-4, 2012</a:t>
            </a:r>
            <a:endParaRPr lang="ja-JP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b="1" dirty="0" smtClean="0"/>
              <a:t>1.3 Damage caused by ungulates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l"/>
            </a:pPr>
            <a:r>
              <a:rPr lang="en-GB" altLang="ja-JP" sz="2400" dirty="0" smtClean="0"/>
              <a:t>Vegetation damage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err="1" smtClean="0"/>
              <a:t>Shiretoko</a:t>
            </a:r>
            <a:r>
              <a:rPr lang="en-US" altLang="ja-JP" sz="2000" dirty="0" smtClean="0"/>
              <a:t> peninsular  (Hokkaido, World heritage)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err="1" smtClean="0"/>
              <a:t>Kiritappu</a:t>
            </a:r>
            <a:r>
              <a:rPr lang="en-US" altLang="ja-JP" sz="2000" dirty="0" smtClean="0"/>
              <a:t> wetland (Hokkaido, registered wetland under the </a:t>
            </a:r>
            <a:r>
              <a:rPr lang="en-US" altLang="ja-JP" sz="2000" dirty="0" err="1" smtClean="0"/>
              <a:t>Ramsar</a:t>
            </a:r>
            <a:r>
              <a:rPr lang="en-US" altLang="ja-JP" sz="2000" dirty="0" smtClean="0"/>
              <a:t> Convention)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err="1" smtClean="0"/>
              <a:t>Ohdaigahara</a:t>
            </a:r>
            <a:r>
              <a:rPr lang="en-US" altLang="ja-JP" sz="2000" dirty="0" smtClean="0"/>
              <a:t> (Nara, National park, UNESCO Man and the Biosphere Reserve)</a:t>
            </a:r>
          </a:p>
          <a:p>
            <a:pPr>
              <a:buFont typeface="Wingdings" pitchFamily="2" charset="2"/>
              <a:buChar char="l"/>
            </a:pPr>
            <a:endParaRPr lang="en-GB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GB" altLang="ja-JP" sz="2400" dirty="0" smtClean="0"/>
              <a:t>Agriculture / Forestry damages</a:t>
            </a:r>
          </a:p>
          <a:p>
            <a:pPr>
              <a:buFont typeface="Wingdings" pitchFamily="2" charset="2"/>
              <a:buChar char="l"/>
            </a:pPr>
            <a:endParaRPr lang="en-GB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GB" altLang="ja-JP" sz="2400" dirty="0" smtClean="0"/>
              <a:t>Traffic accidents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P50406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32" cy="6858024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50825" y="6308725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800" dirty="0">
                <a:solidFill>
                  <a:srgbClr val="FFFFFF"/>
                </a:solidFill>
              </a:rPr>
              <a:t>May 4th, 2009 by </a:t>
            </a:r>
            <a:r>
              <a:rPr lang="en-US" altLang="ja-JP" sz="1800" dirty="0" err="1">
                <a:solidFill>
                  <a:srgbClr val="FFFFFF"/>
                </a:solidFill>
              </a:rPr>
              <a:t>Kawata</a:t>
            </a:r>
            <a:r>
              <a:rPr lang="en-US" altLang="ja-JP" sz="1800" dirty="0">
                <a:solidFill>
                  <a:srgbClr val="FFFFFF"/>
                </a:solidFill>
              </a:rPr>
              <a:t> at </a:t>
            </a:r>
            <a:r>
              <a:rPr lang="en-US" altLang="ja-JP" sz="1800" dirty="0" err="1">
                <a:solidFill>
                  <a:srgbClr val="FFFFFF"/>
                </a:solidFill>
              </a:rPr>
              <a:t>Shiretoko</a:t>
            </a:r>
            <a:endParaRPr lang="en-US" altLang="ja-JP" sz="1800" dirty="0">
              <a:solidFill>
                <a:srgbClr val="FFFFFF"/>
              </a:solidFill>
            </a:endParaRPr>
          </a:p>
        </p:txBody>
      </p:sp>
      <p:pic>
        <p:nvPicPr>
          <p:cNvPr id="6" name="コンテンツ プレースホルダ 5" descr="todoufuken_hokkaidou_1001_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3185" t="4104" r="13185" b="4349"/>
          <a:stretch>
            <a:fillRect/>
          </a:stretch>
        </p:blipFill>
        <p:spPr>
          <a:xfrm>
            <a:off x="6286512" y="4429132"/>
            <a:ext cx="2571768" cy="226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円/楕円 6"/>
          <p:cNvSpPr/>
          <p:nvPr/>
        </p:nvSpPr>
        <p:spPr>
          <a:xfrm>
            <a:off x="8358214" y="4929198"/>
            <a:ext cx="428628" cy="571504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29454" y="457200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 err="1" smtClean="0">
                <a:solidFill>
                  <a:schemeClr val="tx2"/>
                </a:solidFill>
              </a:rPr>
              <a:t>Shiretoko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886" y="446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Shiretoko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P5040594s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32" cy="68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250825" y="6308725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800">
                <a:solidFill>
                  <a:srgbClr val="FFFFFF"/>
                </a:solidFill>
              </a:rPr>
              <a:t>May 4th, 2009 by Kawata at Shiretoko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886" y="446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Shiretoko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コンテンツ プレースホルダ 5" descr="P5040683s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-406"/>
            <a:ext cx="9144032" cy="68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Rectangle 7"/>
          <p:cNvSpPr>
            <a:spLocks noChangeArrowheads="1"/>
          </p:cNvSpPr>
          <p:nvPr/>
        </p:nvSpPr>
        <p:spPr bwMode="auto">
          <a:xfrm>
            <a:off x="250825" y="6308725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800">
                <a:solidFill>
                  <a:srgbClr val="FFFFFF"/>
                </a:solidFill>
              </a:rPr>
              <a:t>May 4th, 2009 by Kawata at Shiretoko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886" y="446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Shiretoko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コンテンツ プレースホルダ 3" descr="P5040677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5"/>
            <a:ext cx="9144032" cy="68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7"/>
          <p:cNvSpPr>
            <a:spLocks noChangeArrowheads="1"/>
          </p:cNvSpPr>
          <p:nvPr/>
        </p:nvSpPr>
        <p:spPr bwMode="auto">
          <a:xfrm>
            <a:off x="250825" y="6308725"/>
            <a:ext cx="504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1800" dirty="0">
                <a:solidFill>
                  <a:srgbClr val="FFFFFF"/>
                </a:solidFill>
              </a:rPr>
              <a:t>May 4th, 2009 by </a:t>
            </a:r>
            <a:r>
              <a:rPr lang="en-US" altLang="ja-JP" sz="1800" dirty="0" err="1">
                <a:solidFill>
                  <a:srgbClr val="FFFFFF"/>
                </a:solidFill>
              </a:rPr>
              <a:t>Kawata</a:t>
            </a:r>
            <a:r>
              <a:rPr lang="en-US" altLang="ja-JP" sz="1800" dirty="0">
                <a:solidFill>
                  <a:srgbClr val="FFFFFF"/>
                </a:solidFill>
              </a:rPr>
              <a:t> at </a:t>
            </a:r>
            <a:r>
              <a:rPr lang="en-US" altLang="ja-JP" sz="1800" dirty="0" err="1">
                <a:solidFill>
                  <a:srgbClr val="FFFFFF"/>
                </a:solidFill>
              </a:rPr>
              <a:t>Shiretoko</a:t>
            </a:r>
            <a:endParaRPr lang="en-US" altLang="ja-JP" sz="1800" dirty="0">
              <a:solidFill>
                <a:srgbClr val="FFFFFF"/>
              </a:solidFill>
            </a:endParaRPr>
          </a:p>
        </p:txBody>
      </p:sp>
      <p:pic>
        <p:nvPicPr>
          <p:cNvPr id="94214" name="図 3" descr="furep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86380" y="52381"/>
            <a:ext cx="38147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0886" y="446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Shiretoko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519446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Sept. 19, 2002 by </a:t>
            </a:r>
            <a:r>
              <a:rPr lang="en-US" altLang="ja-JP" dirty="0" err="1">
                <a:solidFill>
                  <a:schemeClr val="bg1"/>
                </a:solidFill>
              </a:rPr>
              <a:t>Kawata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886" y="44624"/>
            <a:ext cx="293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Ohdaigahara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図 5" descr="japan_ja_kouiki_japan_big_scale_2_1.gif"/>
          <p:cNvPicPr>
            <a:picLocks noChangeAspect="1"/>
          </p:cNvPicPr>
          <p:nvPr/>
        </p:nvPicPr>
        <p:blipFill>
          <a:blip r:embed="rId4" cstate="print"/>
          <a:srcRect l="21164" b="26041"/>
          <a:stretch>
            <a:fillRect/>
          </a:stretch>
        </p:blipFill>
        <p:spPr>
          <a:xfrm>
            <a:off x="5920791" y="-1"/>
            <a:ext cx="3223209" cy="3071811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7000892" y="221455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0" y="6488668"/>
            <a:ext cx="579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</a:rPr>
              <a:t>Sept. 19, 2002 by </a:t>
            </a:r>
            <a:r>
              <a:rPr lang="en-US" altLang="ja-JP" dirty="0" err="1">
                <a:solidFill>
                  <a:schemeClr val="bg1"/>
                </a:solidFill>
              </a:rPr>
              <a:t>Kawata</a:t>
            </a:r>
            <a:endParaRPr lang="en-US" altLang="ja-JP" dirty="0">
              <a:solidFill>
                <a:schemeClr val="bg1"/>
              </a:solidFill>
            </a:endParaRPr>
          </a:p>
        </p:txBody>
      </p:sp>
      <p:pic>
        <p:nvPicPr>
          <p:cNvPr id="19461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86200"/>
            <a:ext cx="3048000" cy="22860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0886" y="44624"/>
            <a:ext cx="2936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err="1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Ohdaigahara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899592" y="1844824"/>
            <a:ext cx="741682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91680" y="19795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 Agricultural / forestry damage by the </a:t>
            </a:r>
            <a:r>
              <a:rPr kumimoji="1" lang="en-US" altLang="ja-JP" b="1" dirty="0" err="1" smtClean="0"/>
              <a:t>sika</a:t>
            </a:r>
            <a:r>
              <a:rPr kumimoji="1" lang="en-US" altLang="ja-JP" b="1" dirty="0" smtClean="0"/>
              <a:t> deer in Hokkaido</a:t>
            </a:r>
            <a:endParaRPr kumimoji="1" lang="ja-JP" altLang="en-US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1088271" y="3635732"/>
            <a:ext cx="7302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b="1" dirty="0" smtClean="0"/>
              <a:t>please see</a:t>
            </a:r>
            <a:r>
              <a:rPr lang="en-US" altLang="ja-JP" dirty="0" smtClean="0"/>
              <a:t>] </a:t>
            </a:r>
            <a:r>
              <a:rPr lang="lv-LV" altLang="ja-JP" dirty="0" smtClean="0"/>
              <a:t>http://www.pref.hokkaido.lg.jp/ks/est/higaityousa-ezosika.pdf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Estimated agricultural damage has increased.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899592" y="1844824"/>
            <a:ext cx="741682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 accidents involving </a:t>
            </a:r>
            <a:r>
              <a:rPr lang="en-US" altLang="ja-JP" sz="2800" b="1" dirty="0" err="1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Yezo</a:t>
            </a:r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deer (Hokkaido)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31640" y="3225750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b="1" dirty="0" smtClean="0"/>
              <a:t>please see</a:t>
            </a:r>
            <a:r>
              <a:rPr lang="en-US" altLang="ja-JP" dirty="0" smtClean="0"/>
              <a:t>] </a:t>
            </a:r>
            <a:r>
              <a:rPr lang="en-US" altLang="ja-JP" dirty="0" err="1" smtClean="0"/>
              <a:t>Kawata</a:t>
            </a:r>
            <a:r>
              <a:rPr lang="en-US" altLang="ja-JP" dirty="0" smtClean="0"/>
              <a:t>, Y. 2011. An analysis of natural factors of traffic accidents involving </a:t>
            </a:r>
            <a:r>
              <a:rPr lang="en-US" altLang="ja-JP" dirty="0" err="1" smtClean="0"/>
              <a:t>Yezo</a:t>
            </a:r>
            <a:r>
              <a:rPr lang="en-US" altLang="ja-JP" dirty="0" smtClean="0"/>
              <a:t> deer (</a:t>
            </a:r>
            <a:r>
              <a:rPr lang="en-US" altLang="ja-JP" i="1" dirty="0" err="1" smtClean="0"/>
              <a:t>Cervus</a:t>
            </a:r>
            <a:r>
              <a:rPr lang="en-US" altLang="ja-JP" i="1" dirty="0" smtClean="0"/>
              <a:t> </a:t>
            </a:r>
            <a:r>
              <a:rPr lang="en-US" altLang="ja-JP" i="1" dirty="0" err="1" smtClean="0"/>
              <a:t>nippon</a:t>
            </a:r>
            <a:r>
              <a:rPr lang="en-US" altLang="ja-JP" i="1" dirty="0" smtClean="0"/>
              <a:t> </a:t>
            </a:r>
            <a:r>
              <a:rPr lang="en-US" altLang="ja-JP" i="1" dirty="0" err="1" smtClean="0"/>
              <a:t>yesoensis</a:t>
            </a:r>
            <a:r>
              <a:rPr lang="en-US" altLang="ja-JP" dirty="0" smtClean="0"/>
              <a:t>). Bulgarian Journal of Veterinary Medicine 14(1), p. 5, Fig.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Comparison of traditional methods and ours</a:t>
            </a:r>
            <a:endParaRPr kumimoji="1" lang="en-US" altLang="ja-JP" sz="2800" dirty="0" smtClean="0"/>
          </a:p>
          <a:p>
            <a:pPr lvl="1">
              <a:buNone/>
            </a:pPr>
            <a:endParaRPr lang="en-US" altLang="ja-JP" sz="2000" b="1" dirty="0" smtClean="0"/>
          </a:p>
          <a:p>
            <a:pPr lvl="1">
              <a:buNone/>
            </a:pPr>
            <a:r>
              <a:rPr lang="en-US" altLang="ja-JP" sz="2000" b="1" dirty="0"/>
              <a:t>TRADITIONAL </a:t>
            </a:r>
            <a:r>
              <a:rPr lang="en-US" altLang="ja-JP" sz="2000" b="1" dirty="0" smtClean="0"/>
              <a:t>METHODS</a:t>
            </a:r>
            <a:r>
              <a:rPr lang="en-US" altLang="ja-JP" sz="2000" dirty="0" smtClean="0"/>
              <a:t>		</a:t>
            </a:r>
            <a:r>
              <a:rPr lang="en-US" altLang="ja-JP" sz="2000" b="1" dirty="0" smtClean="0"/>
              <a:t>OUR METHOD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Time consuming			Less time consuming</a:t>
            </a:r>
          </a:p>
          <a:p>
            <a:pPr lvl="1">
              <a:buFont typeface="Wingdings" pitchFamily="2" charset="2"/>
              <a:buChar char="Ø"/>
            </a:pPr>
            <a:r>
              <a:rPr kumimoji="1" lang="en-US" altLang="ja-JP" sz="2000" dirty="0" smtClean="0"/>
              <a:t>Costly				Cheaper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Need special skills			Need no special skills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Non-biodegradable (not always)	Biodegradable (within few years)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ja-JP" sz="2000" dirty="0" smtClean="0"/>
              <a:t>Need maintenance			Need maintenance</a:t>
            </a:r>
          </a:p>
          <a:p>
            <a:endParaRPr kumimoji="1" lang="ja-JP" altLang="en-US" sz="2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ja-JP" b="1" dirty="0"/>
              <a:t>2. A new method to protect damage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 smtClean="0"/>
              <a:t>Purpose of this presentation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14477"/>
            <a:ext cx="8229600" cy="1454483"/>
          </a:xfrm>
        </p:spPr>
        <p:txBody>
          <a:bodyPr>
            <a:normAutofit/>
          </a:bodyPr>
          <a:lstStyle/>
          <a:p>
            <a:r>
              <a:rPr lang="en-GB" altLang="ja-JP" sz="2400" dirty="0" smtClean="0"/>
              <a:t>The purpose of this presentation is to introduce the current situation of hunting animals and to invoke wider attention and discussions associated with it in Japan.</a:t>
            </a:r>
          </a:p>
          <a:p>
            <a:endParaRPr lang="en-GB" altLang="ja-JP" sz="2800" dirty="0" smtClean="0"/>
          </a:p>
          <a:p>
            <a:endParaRPr kumimoji="1" lang="en-GB" altLang="ja-JP" sz="2800" dirty="0" smtClean="0"/>
          </a:p>
          <a:p>
            <a:endParaRPr kumimoji="1" lang="ja-JP" altLang="en-US" sz="2800" dirty="0"/>
          </a:p>
        </p:txBody>
      </p:sp>
      <p:pic>
        <p:nvPicPr>
          <p:cNvPr id="4" name="図 3" descr="sDSCN20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95936" y="3068960"/>
            <a:ext cx="4357685" cy="326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10"/>
          <p:cNvSpPr txBox="1">
            <a:spLocks noChangeArrowheads="1"/>
          </p:cNvSpPr>
          <p:nvPr/>
        </p:nvSpPr>
        <p:spPr bwMode="auto">
          <a:xfrm>
            <a:off x="3851920" y="6289575"/>
            <a:ext cx="47160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chemeClr val="tx2"/>
                </a:solidFill>
              </a:rPr>
              <a:t>    Oct. 10th, 2009 at Deer farm, </a:t>
            </a:r>
            <a:r>
              <a:rPr lang="en-US" altLang="ja-JP" sz="1400" dirty="0" err="1">
                <a:solidFill>
                  <a:schemeClr val="tx2"/>
                </a:solidFill>
              </a:rPr>
              <a:t>Nishiokoppe</a:t>
            </a:r>
            <a:r>
              <a:rPr lang="en-US" altLang="ja-JP" sz="1400" dirty="0">
                <a:solidFill>
                  <a:schemeClr val="tx2"/>
                </a:solidFill>
              </a:rPr>
              <a:t> town, Hokkaido</a:t>
            </a:r>
            <a:endParaRPr lang="ja-JP" alt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N247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    </a:t>
            </a:r>
            <a:r>
              <a:rPr lang="en-US" altLang="ja-JP" dirty="0" smtClean="0">
                <a:solidFill>
                  <a:schemeClr val="bg1"/>
                </a:solidFill>
              </a:rPr>
              <a:t>Oct. 16th, 2009 </a:t>
            </a:r>
            <a:r>
              <a:rPr lang="en-US" altLang="ja-JP" dirty="0">
                <a:solidFill>
                  <a:schemeClr val="bg1"/>
                </a:solidFill>
              </a:rPr>
              <a:t>at </a:t>
            </a:r>
            <a:r>
              <a:rPr lang="en-US" altLang="ja-JP" dirty="0" smtClean="0">
                <a:solidFill>
                  <a:schemeClr val="bg1"/>
                </a:solidFill>
              </a:rPr>
              <a:t>Kyoto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6" name="図 5" descr="japan_ja_kouiki_japan_big_scale_2_1.gif"/>
          <p:cNvPicPr>
            <a:picLocks noChangeAspect="1"/>
          </p:cNvPicPr>
          <p:nvPr/>
        </p:nvPicPr>
        <p:blipFill>
          <a:blip r:embed="rId4" cstate="print"/>
          <a:srcRect l="21164" b="26041"/>
          <a:stretch>
            <a:fillRect/>
          </a:stretch>
        </p:blipFill>
        <p:spPr>
          <a:xfrm>
            <a:off x="0" y="1"/>
            <a:ext cx="2023865" cy="1928802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571472" y="121442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4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91786"/>
          </a:xfrm>
        </p:spPr>
        <p:txBody>
          <a:bodyPr>
            <a:normAutofit/>
          </a:bodyPr>
          <a:lstStyle/>
          <a:p>
            <a:pPr lvl="0"/>
            <a:r>
              <a:rPr lang="en-GB" altLang="ja-JP" sz="3600" b="1" dirty="0" smtClean="0"/>
              <a:t>2.1 Traditional methods to protect damage 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N2468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    </a:t>
            </a:r>
            <a:r>
              <a:rPr lang="en-US" altLang="ja-JP" dirty="0" smtClean="0">
                <a:solidFill>
                  <a:schemeClr val="bg1"/>
                </a:solidFill>
              </a:rPr>
              <a:t>Oct. 16th, 2009 </a:t>
            </a:r>
            <a:r>
              <a:rPr lang="en-US" altLang="ja-JP" dirty="0">
                <a:solidFill>
                  <a:schemeClr val="bg1"/>
                </a:solidFill>
              </a:rPr>
              <a:t>at </a:t>
            </a:r>
            <a:r>
              <a:rPr lang="en-US" altLang="ja-JP" dirty="0" smtClean="0">
                <a:solidFill>
                  <a:schemeClr val="bg1"/>
                </a:solidFill>
              </a:rPr>
              <a:t>Kyoto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N245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図 4" descr="DSCN246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643173" y="357166"/>
            <a:ext cx="606270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直線コネクタ 6"/>
          <p:cNvCxnSpPr/>
          <p:nvPr/>
        </p:nvCxnSpPr>
        <p:spPr>
          <a:xfrm rot="16200000" flipH="1">
            <a:off x="8001024" y="3643314"/>
            <a:ext cx="1643074" cy="35719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786050" y="3000372"/>
            <a:ext cx="4714908" cy="164307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    </a:t>
            </a:r>
            <a:r>
              <a:rPr lang="en-US" altLang="ja-JP" dirty="0" smtClean="0">
                <a:solidFill>
                  <a:schemeClr val="bg1"/>
                </a:solidFill>
              </a:rPr>
              <a:t>Oct. 16th, 2009 </a:t>
            </a:r>
            <a:r>
              <a:rPr lang="en-US" altLang="ja-JP" dirty="0">
                <a:solidFill>
                  <a:schemeClr val="bg1"/>
                </a:solidFill>
              </a:rPr>
              <a:t>at </a:t>
            </a:r>
            <a:r>
              <a:rPr lang="en-US" altLang="ja-JP" dirty="0" smtClean="0">
                <a:solidFill>
                  <a:schemeClr val="bg1"/>
                </a:solidFill>
              </a:rPr>
              <a:t>Kyoto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2" name="図 11" descr="DSCN246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1571604" y="357166"/>
            <a:ext cx="117828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図 4" descr="sDSCN233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コンテンツ プレースホルダ 3" descr="sDSCN2337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6143636" y="1071546"/>
            <a:ext cx="285752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図 5" descr="sDSCN233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43636" y="3429000"/>
            <a:ext cx="2857520" cy="2143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989" name="テキスト ボックス 4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    Oct. 11th, 2009 </a:t>
            </a:r>
            <a:r>
              <a:rPr lang="en-US" altLang="ja-JP">
                <a:solidFill>
                  <a:schemeClr val="bg1"/>
                </a:solidFill>
              </a:rPr>
              <a:t>at Akan National Park, Hokkaido</a:t>
            </a:r>
            <a:endParaRPr lang="ja-JP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 descr="DSCN24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3286116" y="3500438"/>
            <a:ext cx="2428892" cy="20717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500826" y="3500438"/>
            <a:ext cx="2357454" cy="2071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 descr="DSCN245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0" y="4634601"/>
            <a:ext cx="3071802" cy="222339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5720" y="1285860"/>
            <a:ext cx="2357454" cy="20717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43174" y="1285860"/>
            <a:ext cx="785818" cy="207170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428992" y="1285860"/>
            <a:ext cx="2428892" cy="20717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747" name="Picture 3" descr="C:\Users\kawata yukichika\AppData\Local\Microsoft\Windows\Temporary Internet Files\Content.IE5\OPM0Z3JK\MCj034382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57357" y="2195668"/>
            <a:ext cx="1000132" cy="507401"/>
          </a:xfrm>
          <a:prstGeom prst="rect">
            <a:avLst/>
          </a:prstGeom>
          <a:noFill/>
        </p:spPr>
      </p:pic>
      <p:pic>
        <p:nvPicPr>
          <p:cNvPr id="16" name="Picture 3" descr="C:\Users\kawata yukichika\AppData\Local\Microsoft\Windows\Temporary Internet Files\Content.IE5\OPM0Z3JK\MCj034382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000364" y="2564409"/>
            <a:ext cx="1000132" cy="507401"/>
          </a:xfrm>
          <a:prstGeom prst="rect">
            <a:avLst/>
          </a:prstGeom>
          <a:noFill/>
        </p:spPr>
      </p:pic>
      <p:pic>
        <p:nvPicPr>
          <p:cNvPr id="17" name="Picture 3" descr="C:\Users\kawata yukichika\AppData\Local\Microsoft\Windows\Temporary Internet Files\Content.IE5\OPM0Z3JK\MCj034382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57620" y="1992905"/>
            <a:ext cx="1000132" cy="507401"/>
          </a:xfrm>
          <a:prstGeom prst="rect">
            <a:avLst/>
          </a:prstGeom>
          <a:noFill/>
        </p:spPr>
      </p:pic>
      <p:sp>
        <p:nvSpPr>
          <p:cNvPr id="18" name="テキスト ボックス 17"/>
          <p:cNvSpPr txBox="1"/>
          <p:nvPr/>
        </p:nvSpPr>
        <p:spPr>
          <a:xfrm>
            <a:off x="642910" y="164305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Forests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14744" y="164305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Cultivated lands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715008" y="3500438"/>
            <a:ext cx="785818" cy="207170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3" descr="C:\Users\kawata yukichika\AppData\Local\Microsoft\Windows\Temporary Internet Files\Content.IE5\OPM0Z3JK\MCj034382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355844" y="4143380"/>
            <a:ext cx="1000132" cy="507401"/>
          </a:xfrm>
          <a:prstGeom prst="rect">
            <a:avLst/>
          </a:prstGeom>
          <a:noFill/>
        </p:spPr>
      </p:pic>
      <p:pic>
        <p:nvPicPr>
          <p:cNvPr id="24" name="Picture 3" descr="C:\Users\kawata yukichika\AppData\Local\Microsoft\Windows\Temporary Internet Files\Content.IE5\OPM0Z3JK\MCj034382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14744" y="4921863"/>
            <a:ext cx="1000132" cy="507401"/>
          </a:xfrm>
          <a:prstGeom prst="rect">
            <a:avLst/>
          </a:prstGeom>
          <a:noFill/>
        </p:spPr>
      </p:pic>
      <p:pic>
        <p:nvPicPr>
          <p:cNvPr id="25" name="Picture 3" descr="C:\Users\kawata yukichika\AppData\Local\Microsoft\Windows\Temporary Internet Files\Content.IE5\OPM0Z3JK\MCj0343827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357694"/>
            <a:ext cx="1000132" cy="507401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3714744" y="364331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Forests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47630" y="41397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Cultivated lands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1752" name="Picture 8" descr="C:\Users\kawata yukichika\AppData\Local\Microsoft\Windows\Temporary Internet Files\Content.IE5\L3WPM4M3\MCj0417416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5651" y="4071941"/>
            <a:ext cx="1048051" cy="1143009"/>
          </a:xfrm>
          <a:prstGeom prst="rect">
            <a:avLst/>
          </a:prstGeom>
          <a:noFill/>
        </p:spPr>
      </p:pic>
      <p:sp>
        <p:nvSpPr>
          <p:cNvPr id="31" name="テキスト ボックス 30"/>
          <p:cNvSpPr txBox="1"/>
          <p:nvPr/>
        </p:nvSpPr>
        <p:spPr>
          <a:xfrm>
            <a:off x="5500694" y="4549983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STOP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520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BEFORE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606058" y="3049796"/>
            <a:ext cx="121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b="1" dirty="0" smtClean="0">
                <a:solidFill>
                  <a:schemeClr val="bg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AFTER</a:t>
            </a:r>
            <a:endParaRPr lang="ja-JP" altLang="en-US" sz="2800" b="1" dirty="0">
              <a:solidFill>
                <a:schemeClr val="bg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N2477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" y="1"/>
            <a:ext cx="9144000" cy="6858000"/>
          </a:xfrm>
        </p:spPr>
      </p:pic>
      <p:sp>
        <p:nvSpPr>
          <p:cNvPr id="5" name="台形 4"/>
          <p:cNvSpPr/>
          <p:nvPr/>
        </p:nvSpPr>
        <p:spPr>
          <a:xfrm rot="4549104">
            <a:off x="-294543" y="-902392"/>
            <a:ext cx="6215106" cy="6479038"/>
          </a:xfrm>
          <a:prstGeom prst="trapezoid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1472" y="2395831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Cows are here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dirty="0" smtClean="0"/>
              <a:t>Oct. 16th, 2009 </a:t>
            </a:r>
            <a:r>
              <a:rPr lang="en-US" altLang="ja-JP" dirty="0"/>
              <a:t>at </a:t>
            </a:r>
            <a:r>
              <a:rPr lang="en-US" altLang="ja-JP" dirty="0" smtClean="0"/>
              <a:t>Kyoto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線コネクタ 48"/>
          <p:cNvCxnSpPr/>
          <p:nvPr/>
        </p:nvCxnSpPr>
        <p:spPr>
          <a:xfrm flipV="1">
            <a:off x="3563888" y="3573016"/>
            <a:ext cx="1512168" cy="1152128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ja-JP" b="1" dirty="0" smtClean="0"/>
              <a:t>2.2  A new method to protect damage 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67544" y="1630541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 smtClean="0"/>
              <a:t>The </a:t>
            </a:r>
            <a:r>
              <a:rPr lang="en-GB" altLang="ja-JP" dirty="0" err="1" smtClean="0"/>
              <a:t>sika</a:t>
            </a:r>
            <a:r>
              <a:rPr lang="en-GB" altLang="ja-JP" dirty="0" smtClean="0"/>
              <a:t> deer select foods for eating when the benefit (calorie obtained) of foods is far larger than the cost (calories consumed) of consuming them.</a:t>
            </a:r>
            <a:endParaRPr lang="ja-JP" altLang="en-US" dirty="0"/>
          </a:p>
        </p:txBody>
      </p:sp>
      <p:sp>
        <p:nvSpPr>
          <p:cNvPr id="11" name="フローチャート : 抜出し 10"/>
          <p:cNvSpPr/>
          <p:nvPr/>
        </p:nvSpPr>
        <p:spPr>
          <a:xfrm>
            <a:off x="4139952" y="4869160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雲 11"/>
          <p:cNvSpPr/>
          <p:nvPr/>
        </p:nvSpPr>
        <p:spPr>
          <a:xfrm>
            <a:off x="3923928" y="4509120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雲 13"/>
          <p:cNvSpPr/>
          <p:nvPr/>
        </p:nvSpPr>
        <p:spPr>
          <a:xfrm>
            <a:off x="5004048" y="5085184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 : 抜出し 14"/>
          <p:cNvSpPr/>
          <p:nvPr/>
        </p:nvSpPr>
        <p:spPr>
          <a:xfrm>
            <a:off x="3491880" y="3933056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雲 15"/>
          <p:cNvSpPr/>
          <p:nvPr/>
        </p:nvSpPr>
        <p:spPr>
          <a:xfrm>
            <a:off x="3275856" y="3573016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ローチャート : 抜出し 18"/>
          <p:cNvSpPr/>
          <p:nvPr/>
        </p:nvSpPr>
        <p:spPr>
          <a:xfrm>
            <a:off x="2843808" y="5301208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雲 19"/>
          <p:cNvSpPr/>
          <p:nvPr/>
        </p:nvSpPr>
        <p:spPr>
          <a:xfrm>
            <a:off x="2627784" y="4941168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 : 抜出し 20"/>
          <p:cNvSpPr/>
          <p:nvPr/>
        </p:nvSpPr>
        <p:spPr>
          <a:xfrm>
            <a:off x="7308304" y="2708920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雲 21"/>
          <p:cNvSpPr/>
          <p:nvPr/>
        </p:nvSpPr>
        <p:spPr>
          <a:xfrm>
            <a:off x="7092280" y="2348880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ローチャート : 抜出し 22"/>
          <p:cNvSpPr/>
          <p:nvPr/>
        </p:nvSpPr>
        <p:spPr>
          <a:xfrm>
            <a:off x="5004048" y="2852936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雲 23"/>
          <p:cNvSpPr/>
          <p:nvPr/>
        </p:nvSpPr>
        <p:spPr>
          <a:xfrm>
            <a:off x="4788024" y="2492896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雲 25"/>
          <p:cNvSpPr/>
          <p:nvPr/>
        </p:nvSpPr>
        <p:spPr>
          <a:xfrm>
            <a:off x="7956376" y="4293096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ローチャート : 抜出し 30"/>
          <p:cNvSpPr/>
          <p:nvPr/>
        </p:nvSpPr>
        <p:spPr>
          <a:xfrm>
            <a:off x="5796136" y="4365104"/>
            <a:ext cx="72008" cy="1008112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雲 31"/>
          <p:cNvSpPr/>
          <p:nvPr/>
        </p:nvSpPr>
        <p:spPr>
          <a:xfrm>
            <a:off x="5580112" y="4005064"/>
            <a:ext cx="504056" cy="57606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ローチャート : 抜出し 32"/>
          <p:cNvSpPr/>
          <p:nvPr/>
        </p:nvSpPr>
        <p:spPr>
          <a:xfrm>
            <a:off x="6588224" y="3429000"/>
            <a:ext cx="72008" cy="1008112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ローチャート : 抜出し 34"/>
          <p:cNvSpPr/>
          <p:nvPr/>
        </p:nvSpPr>
        <p:spPr>
          <a:xfrm>
            <a:off x="6444208" y="5013176"/>
            <a:ext cx="72008" cy="1008112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雲 35"/>
          <p:cNvSpPr/>
          <p:nvPr/>
        </p:nvSpPr>
        <p:spPr>
          <a:xfrm>
            <a:off x="6228184" y="4653136"/>
            <a:ext cx="504056" cy="57606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ローチャート : 抜出し 36"/>
          <p:cNvSpPr/>
          <p:nvPr/>
        </p:nvSpPr>
        <p:spPr>
          <a:xfrm>
            <a:off x="4716016" y="3789040"/>
            <a:ext cx="72008" cy="1008112"/>
          </a:xfrm>
          <a:prstGeom prst="flowChartExtra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雲 37"/>
          <p:cNvSpPr/>
          <p:nvPr/>
        </p:nvSpPr>
        <p:spPr>
          <a:xfrm>
            <a:off x="4499992" y="3429000"/>
            <a:ext cx="504056" cy="57606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ローチャート : 抜出し 38"/>
          <p:cNvSpPr/>
          <p:nvPr/>
        </p:nvSpPr>
        <p:spPr>
          <a:xfrm>
            <a:off x="7020272" y="5589240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ローチャート : 抜出し 40"/>
          <p:cNvSpPr/>
          <p:nvPr/>
        </p:nvSpPr>
        <p:spPr>
          <a:xfrm>
            <a:off x="2915816" y="2924944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雲 41"/>
          <p:cNvSpPr/>
          <p:nvPr/>
        </p:nvSpPr>
        <p:spPr>
          <a:xfrm>
            <a:off x="2699792" y="2564904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ローチャート : 抜出し 42"/>
          <p:cNvSpPr/>
          <p:nvPr/>
        </p:nvSpPr>
        <p:spPr>
          <a:xfrm>
            <a:off x="2483768" y="3861048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雲 43"/>
          <p:cNvSpPr/>
          <p:nvPr/>
        </p:nvSpPr>
        <p:spPr>
          <a:xfrm>
            <a:off x="2267744" y="3501008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3491880" y="4725144"/>
            <a:ext cx="648072" cy="93610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292080" y="6165304"/>
            <a:ext cx="1800200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V="1">
            <a:off x="5004048" y="3501008"/>
            <a:ext cx="2304256" cy="72008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雲 33"/>
          <p:cNvSpPr/>
          <p:nvPr/>
        </p:nvSpPr>
        <p:spPr>
          <a:xfrm>
            <a:off x="6372200" y="3068960"/>
            <a:ext cx="504056" cy="576064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7" name="直線コネクタ 66"/>
          <p:cNvCxnSpPr/>
          <p:nvPr/>
        </p:nvCxnSpPr>
        <p:spPr>
          <a:xfrm flipH="1" flipV="1">
            <a:off x="7380312" y="3501008"/>
            <a:ext cx="72008" cy="165618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ローチャート : 抜出し 16"/>
          <p:cNvSpPr/>
          <p:nvPr/>
        </p:nvSpPr>
        <p:spPr>
          <a:xfrm>
            <a:off x="7380312" y="4365104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コネクタ 57"/>
          <p:cNvCxnSpPr/>
          <p:nvPr/>
        </p:nvCxnSpPr>
        <p:spPr>
          <a:xfrm flipV="1">
            <a:off x="7092280" y="5157192"/>
            <a:ext cx="288032" cy="122413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雲 39"/>
          <p:cNvSpPr/>
          <p:nvPr/>
        </p:nvSpPr>
        <p:spPr>
          <a:xfrm>
            <a:off x="6804248" y="5229200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フローチャート : 抜出し 71"/>
          <p:cNvSpPr/>
          <p:nvPr/>
        </p:nvSpPr>
        <p:spPr>
          <a:xfrm>
            <a:off x="2051720" y="5085184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雲 72"/>
          <p:cNvSpPr/>
          <p:nvPr/>
        </p:nvSpPr>
        <p:spPr>
          <a:xfrm>
            <a:off x="1835696" y="4725144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ローチャート : 抜出し 73"/>
          <p:cNvSpPr/>
          <p:nvPr/>
        </p:nvSpPr>
        <p:spPr>
          <a:xfrm>
            <a:off x="899592" y="5661248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雲 74"/>
          <p:cNvSpPr/>
          <p:nvPr/>
        </p:nvSpPr>
        <p:spPr>
          <a:xfrm>
            <a:off x="683568" y="5301208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6" name="直線コネクタ 75"/>
          <p:cNvCxnSpPr/>
          <p:nvPr/>
        </p:nvCxnSpPr>
        <p:spPr>
          <a:xfrm>
            <a:off x="4139952" y="5661248"/>
            <a:ext cx="2952328" cy="72008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ローチャート : 抜出し 12"/>
          <p:cNvSpPr/>
          <p:nvPr/>
        </p:nvSpPr>
        <p:spPr>
          <a:xfrm>
            <a:off x="5220072" y="5445224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/>
          <p:nvPr/>
        </p:nvCxnSpPr>
        <p:spPr>
          <a:xfrm>
            <a:off x="4139952" y="5661248"/>
            <a:ext cx="1152128" cy="5040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>
            <a:off x="5436096" y="6165304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H="1">
            <a:off x="5643736" y="6021288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 flipH="1">
            <a:off x="6228184" y="6237312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>
            <a:off x="4788024" y="5949280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>
            <a:off x="3995936" y="5517232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 flipH="1">
            <a:off x="7236296" y="5877272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H="1">
            <a:off x="3707904" y="5013176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/>
          <p:cNvCxnSpPr/>
          <p:nvPr/>
        </p:nvCxnSpPr>
        <p:spPr>
          <a:xfrm flipH="1">
            <a:off x="5220072" y="3573016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コネクタ 88"/>
          <p:cNvCxnSpPr/>
          <p:nvPr/>
        </p:nvCxnSpPr>
        <p:spPr>
          <a:xfrm flipH="1">
            <a:off x="5499720" y="3573016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 flipH="1">
            <a:off x="6012160" y="3573016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 flipH="1">
            <a:off x="4499992" y="4005064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 flipH="1">
            <a:off x="7164288" y="3501008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flipH="1">
            <a:off x="6939880" y="3501008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 flipH="1">
            <a:off x="4355976" y="4077072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3843536" y="4509120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 flipH="1">
            <a:off x="7371928" y="5445224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7380312" y="5157192"/>
            <a:ext cx="792088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/>
          <p:nvPr/>
        </p:nvCxnSpPr>
        <p:spPr>
          <a:xfrm>
            <a:off x="7380312" y="3573016"/>
            <a:ext cx="864096" cy="1800200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雲 17"/>
          <p:cNvSpPr/>
          <p:nvPr/>
        </p:nvSpPr>
        <p:spPr>
          <a:xfrm>
            <a:off x="7164288" y="4005064"/>
            <a:ext cx="504056" cy="576064"/>
          </a:xfrm>
          <a:prstGeom prst="cloud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 : 抜出し 24"/>
          <p:cNvSpPr/>
          <p:nvPr/>
        </p:nvSpPr>
        <p:spPr>
          <a:xfrm>
            <a:off x="8172400" y="4653136"/>
            <a:ext cx="72008" cy="100811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コネクタ 96"/>
          <p:cNvCxnSpPr/>
          <p:nvPr/>
        </p:nvCxnSpPr>
        <p:spPr>
          <a:xfrm flipV="1">
            <a:off x="7092280" y="5373216"/>
            <a:ext cx="1152128" cy="1008112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>
            <a:off x="7515944" y="6029672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>
            <a:off x="7875984" y="5661248"/>
            <a:ext cx="8384" cy="351656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 flipH="1">
            <a:off x="7731968" y="5229200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 flipH="1">
            <a:off x="7884368" y="4653136"/>
            <a:ext cx="8384" cy="216024"/>
          </a:xfrm>
          <a:prstGeom prst="line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18" descr="j0395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933056"/>
            <a:ext cx="576064" cy="8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8" descr="j0395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445224"/>
            <a:ext cx="576064" cy="8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18" descr="j0395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23928" y="5589240"/>
            <a:ext cx="576064" cy="8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8" descr="j0395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68344" y="2852936"/>
            <a:ext cx="576064" cy="89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" name="正方形/長方形 117"/>
          <p:cNvSpPr/>
          <p:nvPr/>
        </p:nvSpPr>
        <p:spPr>
          <a:xfrm>
            <a:off x="323528" y="2718212"/>
            <a:ext cx="1152128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23528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benefit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0" name="正方形/長方形 119"/>
          <p:cNvSpPr/>
          <p:nvPr/>
        </p:nvSpPr>
        <p:spPr>
          <a:xfrm>
            <a:off x="323528" y="3231560"/>
            <a:ext cx="720080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323528" y="32222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co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st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2" name="正方形/長方形 121"/>
          <p:cNvSpPr/>
          <p:nvPr/>
        </p:nvSpPr>
        <p:spPr>
          <a:xfrm>
            <a:off x="323528" y="4446404"/>
            <a:ext cx="1152128" cy="360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323528" y="44371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benefit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323528" y="3933056"/>
            <a:ext cx="936104" cy="3600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323528" y="39330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co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st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203848" y="27809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Outside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4572000" y="450912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Inside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251520" y="483838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Inside</a:t>
            </a:r>
            <a:endParaRPr lang="ja-JP" altLang="en-US" sz="20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251520" y="234888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Outside</a:t>
            </a:r>
            <a:endParaRPr lang="ja-JP" altLang="en-US" sz="20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34" name="直線コネクタ 133"/>
          <p:cNvCxnSpPr/>
          <p:nvPr/>
        </p:nvCxnSpPr>
        <p:spPr>
          <a:xfrm flipV="1">
            <a:off x="539552" y="3645024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/>
          <p:nvPr/>
        </p:nvCxnSpPr>
        <p:spPr>
          <a:xfrm flipH="1" flipV="1">
            <a:off x="683568" y="3645024"/>
            <a:ext cx="144016" cy="2160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417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33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    </a:t>
            </a:r>
            <a:r>
              <a:rPr lang="en-US" altLang="ja-JP" dirty="0" smtClean="0">
                <a:solidFill>
                  <a:schemeClr val="bg1"/>
                </a:solidFill>
              </a:rPr>
              <a:t>Sept. 17th, 2011 </a:t>
            </a:r>
            <a:r>
              <a:rPr lang="en-US" altLang="ja-JP" dirty="0">
                <a:solidFill>
                  <a:schemeClr val="bg1"/>
                </a:solidFill>
              </a:rPr>
              <a:t>at </a:t>
            </a:r>
            <a:r>
              <a:rPr lang="en-US" altLang="ja-JP" dirty="0" smtClean="0">
                <a:solidFill>
                  <a:schemeClr val="bg1"/>
                </a:solidFill>
              </a:rPr>
              <a:t>Kyoto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86916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Outside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64088" y="486916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Inside (protected area)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DSCN24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テキスト ボックス 4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dirty="0" smtClean="0"/>
              <a:t>Oct. 16th, 2009 </a:t>
            </a:r>
            <a:r>
              <a:rPr lang="en-US" altLang="ja-JP" dirty="0"/>
              <a:t>at </a:t>
            </a:r>
            <a:r>
              <a:rPr lang="en-US" altLang="ja-JP" dirty="0" smtClean="0"/>
              <a:t>Kyoto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99992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Inside (protected area)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2473732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Outside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5" descr="DSCN248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0" y="6488113"/>
            <a:ext cx="735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/>
              <a:t>    </a:t>
            </a:r>
            <a:r>
              <a:rPr lang="en-US" altLang="ja-JP" dirty="0" smtClean="0"/>
              <a:t>Oct. 16th, 2009 </a:t>
            </a:r>
            <a:r>
              <a:rPr lang="en-US" altLang="ja-JP" dirty="0"/>
              <a:t>at </a:t>
            </a:r>
            <a:r>
              <a:rPr lang="en-US" altLang="ja-JP" dirty="0" smtClean="0"/>
              <a:t>Kyoto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en-GB" altLang="ja-JP" sz="2800" b="1" dirty="0" smtClean="0"/>
              <a:t>1. Current status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ja-JP" dirty="0" smtClean="0"/>
              <a:t>I</a:t>
            </a:r>
            <a:r>
              <a:rPr lang="en-GB" altLang="ja-JP" dirty="0" err="1" smtClean="0"/>
              <a:t>ncrease</a:t>
            </a:r>
            <a:r>
              <a:rPr lang="en-GB" altLang="ja-JP" dirty="0" smtClean="0"/>
              <a:t> in population of ungulates</a:t>
            </a:r>
          </a:p>
          <a:p>
            <a:pPr lvl="2">
              <a:buFont typeface="Wingdings" pitchFamily="2" charset="2"/>
              <a:buChar char="Ø"/>
            </a:pPr>
            <a:r>
              <a:rPr lang="en-GB" altLang="ja-JP" dirty="0" smtClean="0"/>
              <a:t>Serious damage caused by increased population of ungulates</a:t>
            </a:r>
          </a:p>
          <a:p>
            <a:pPr lvl="2">
              <a:buFont typeface="Wingdings" pitchFamily="2" charset="2"/>
              <a:buChar char="Ø"/>
            </a:pPr>
            <a:endParaRPr lang="en-GB" altLang="ja-JP" dirty="0" smtClean="0"/>
          </a:p>
          <a:p>
            <a:pPr marL="514350" indent="-514350">
              <a:buNone/>
            </a:pPr>
            <a:r>
              <a:rPr lang="en-GB" altLang="ja-JP" sz="2800" b="1" dirty="0" smtClean="0"/>
              <a:t>2. A new method to protect damage</a:t>
            </a:r>
            <a:endParaRPr lang="en-GB" altLang="ja-JP" sz="2800" dirty="0" smtClean="0"/>
          </a:p>
          <a:p>
            <a:pPr lvl="2">
              <a:buFont typeface="Wingdings" pitchFamily="2" charset="2"/>
              <a:buChar char="Ø"/>
            </a:pPr>
            <a:r>
              <a:rPr lang="en-GB" altLang="ja-JP" dirty="0" smtClean="0"/>
              <a:t>I introduce one efficient method for damage protection</a:t>
            </a:r>
          </a:p>
          <a:p>
            <a:pPr lvl="2">
              <a:buFont typeface="Wingdings" pitchFamily="2" charset="2"/>
              <a:buChar char="Ø"/>
            </a:pPr>
            <a:endParaRPr lang="en-GB" altLang="ja-JP" dirty="0" smtClean="0"/>
          </a:p>
          <a:p>
            <a:pPr marL="514350" indent="-514350">
              <a:buNone/>
            </a:pPr>
            <a:r>
              <a:rPr lang="en-GB" altLang="ja-JP" sz="2800" b="1" dirty="0" smtClean="0"/>
              <a:t>3. Brief discussions</a:t>
            </a:r>
          </a:p>
          <a:p>
            <a:pPr lvl="2">
              <a:buFont typeface="Wingdings" pitchFamily="2" charset="2"/>
              <a:buChar char="Ø"/>
            </a:pPr>
            <a:r>
              <a:rPr lang="en-US" altLang="ja-JP" dirty="0"/>
              <a:t>I recommend to create a new habitat and rely on the ecosystem for its control to a certain extent.</a:t>
            </a:r>
            <a:endParaRPr lang="en-GB" altLang="ja-JP" dirty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 </a:t>
            </a:r>
            <a:r>
              <a:rPr lang="en-GB" altLang="ja-JP" dirty="0" smtClean="0"/>
              <a:t>Brief discussions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614476"/>
            <a:ext cx="8229600" cy="4910867"/>
          </a:xfrm>
        </p:spPr>
        <p:txBody>
          <a:bodyPr>
            <a:normAutofit/>
          </a:bodyPr>
          <a:lstStyle/>
          <a:p>
            <a:r>
              <a:rPr lang="en-GB" altLang="ja-JP" sz="2800" dirty="0" smtClean="0"/>
              <a:t>Japanese citizens are now faced with the following options.</a:t>
            </a:r>
            <a:endParaRPr lang="ja-JP" altLang="ja-JP" sz="28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altLang="ja-JP" sz="2400" dirty="0" smtClean="0"/>
              <a:t>For humans to control the wild animal populations in some way (option 1). 	</a:t>
            </a:r>
            <a:r>
              <a:rPr lang="en-GB" altLang="ja-JP" sz="2400" b="1" dirty="0" smtClean="0">
                <a:solidFill>
                  <a:srgbClr val="FF0000"/>
                </a:solidFill>
              </a:rPr>
              <a:t>NOT SUCCESSFUL</a:t>
            </a:r>
          </a:p>
          <a:p>
            <a:pPr marL="914400" lvl="1" indent="-514350">
              <a:buFont typeface="+mj-lt"/>
              <a:buAutoNum type="arabicPeriod"/>
            </a:pPr>
            <a:endParaRPr lang="ja-JP" altLang="ja-JP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GB" altLang="ja-JP" sz="2400" dirty="0" smtClean="0"/>
              <a:t>To return to the past conditions (option 2).</a:t>
            </a:r>
            <a:endParaRPr lang="ja-JP" altLang="ja-JP" sz="2400" dirty="0" smtClean="0"/>
          </a:p>
          <a:p>
            <a:pPr marL="400050" lvl="1" indent="0">
              <a:buNone/>
            </a:pPr>
            <a:r>
              <a:rPr lang="en-GB" altLang="ja-JP" sz="2400" dirty="0" smtClean="0">
                <a:solidFill>
                  <a:srgbClr val="FF0000"/>
                </a:solidFill>
              </a:rPr>
              <a:t>				</a:t>
            </a:r>
            <a:r>
              <a:rPr lang="en-GB" altLang="ja-JP" sz="2400" b="1" dirty="0" smtClean="0">
                <a:solidFill>
                  <a:srgbClr val="FF0000"/>
                </a:solidFill>
              </a:rPr>
              <a:t>NOT REALISTIC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altLang="ja-JP" sz="2400" dirty="0" smtClean="0"/>
              <a:t>To transit to new conditions (option 3).</a:t>
            </a:r>
            <a:endParaRPr lang="ja-JP" altLang="ja-JP" sz="2400" dirty="0" smtClean="0"/>
          </a:p>
          <a:p>
            <a:pPr marL="400050" lvl="1" indent="0">
              <a:buNone/>
            </a:pPr>
            <a:r>
              <a:rPr lang="en-GB" altLang="ja-JP" sz="2400" b="1" dirty="0" smtClean="0">
                <a:solidFill>
                  <a:srgbClr val="FF0000"/>
                </a:solidFill>
              </a:rPr>
              <a:t>				MOST REALISTIC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altLang="ja-JP" sz="2400" dirty="0" smtClean="0"/>
              <a:t>To do nothing (option 4).</a:t>
            </a:r>
          </a:p>
          <a:p>
            <a:pPr marL="400050" lvl="1" indent="0">
              <a:buNone/>
            </a:pPr>
            <a:r>
              <a:rPr kumimoji="1" lang="en-GB" altLang="ja-JP" sz="2400" b="1" dirty="0" smtClean="0">
                <a:solidFill>
                  <a:srgbClr val="FF0000"/>
                </a:solidFill>
              </a:rPr>
              <a:t>				OUT OF QUESTION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28596" y="188640"/>
            <a:ext cx="8229600" cy="108012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285750" indent="-285750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l"/>
            </a:pPr>
            <a:r>
              <a:rPr lang="en-GB" altLang="ja-JP" sz="2000" kern="0" dirty="0" smtClean="0">
                <a:solidFill>
                  <a:schemeClr val="tx2"/>
                </a:solidFill>
              </a:rPr>
              <a:t>Measures for preventing wildlife damage include three main components: damage control, population control, and habitat control.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SzPct val="65000"/>
            </a:pPr>
            <a:endParaRPr kumimoji="1" lang="en-GB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45843" y="2926685"/>
            <a:ext cx="3195105" cy="64633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GB" altLang="ja-JP" sz="3600" kern="0" dirty="0">
                <a:solidFill>
                  <a:schemeClr val="tx2"/>
                </a:solidFill>
              </a:rPr>
              <a:t>damage control</a:t>
            </a:r>
            <a:endParaRPr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2597991" y="1484784"/>
            <a:ext cx="3706464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altLang="ja-JP" sz="3600" kern="0" dirty="0">
                <a:solidFill>
                  <a:schemeClr val="tx2"/>
                </a:solidFill>
              </a:rPr>
              <a:t>population control</a:t>
            </a:r>
            <a:endParaRPr lang="ja-JP" altLang="en-US" sz="3600" dirty="0"/>
          </a:p>
        </p:txBody>
      </p:sp>
      <p:sp>
        <p:nvSpPr>
          <p:cNvPr id="7" name="正方形/長方形 6"/>
          <p:cNvSpPr/>
          <p:nvPr/>
        </p:nvSpPr>
        <p:spPr>
          <a:xfrm>
            <a:off x="2945843" y="4293095"/>
            <a:ext cx="3010761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GB" altLang="ja-JP" sz="3600" kern="0" dirty="0">
                <a:solidFill>
                  <a:schemeClr val="tx2"/>
                </a:solidFill>
              </a:rPr>
              <a:t>habitat control</a:t>
            </a:r>
            <a:endParaRPr lang="ja-JP" altLang="en-US" sz="3600" dirty="0"/>
          </a:p>
        </p:txBody>
      </p:sp>
      <p:sp>
        <p:nvSpPr>
          <p:cNvPr id="8" name="角丸四角形 7"/>
          <p:cNvSpPr/>
          <p:nvPr/>
        </p:nvSpPr>
        <p:spPr>
          <a:xfrm>
            <a:off x="1691680" y="1196752"/>
            <a:ext cx="2376264" cy="2664296"/>
          </a:xfrm>
          <a:prstGeom prst="roundRect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768472" y="1052736"/>
            <a:ext cx="2376264" cy="1332148"/>
          </a:xfrm>
          <a:prstGeom prst="roundRect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768472" y="2647498"/>
            <a:ext cx="2376264" cy="1332148"/>
          </a:xfrm>
          <a:prstGeom prst="roundRect">
            <a:avLst/>
          </a:prstGeom>
          <a:noFill/>
          <a:ln w="3810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63688" y="220486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OPTION</a:t>
            </a:r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1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34510" y="10527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OPTION</a:t>
            </a:r>
            <a:r>
              <a:rPr kumimoji="1" lang="en-US" altLang="ja-JP" dirty="0" smtClean="0"/>
              <a:t> </a:t>
            </a:r>
            <a:r>
              <a:rPr kumimoji="1" lang="en-US" altLang="ja-JP" sz="2400" dirty="0" smtClean="0"/>
              <a:t>2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69730" y="3563724"/>
            <a:ext cx="183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OUR METHOD</a:t>
            </a:r>
            <a:endParaRPr kumimoji="1" lang="ja-JP" altLang="en-US" sz="2400" dirty="0"/>
          </a:p>
        </p:txBody>
      </p:sp>
      <p:sp>
        <p:nvSpPr>
          <p:cNvPr id="14" name="正方形/長方形 13"/>
          <p:cNvSpPr/>
          <p:nvPr/>
        </p:nvSpPr>
        <p:spPr>
          <a:xfrm>
            <a:off x="1670735" y="2522513"/>
            <a:ext cx="1533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altLang="ja-JP" b="1" kern="100" dirty="0"/>
              <a:t>(e.g. hunting)</a:t>
            </a:r>
            <a:endParaRPr lang="ja-JP" altLang="ja-JP" sz="2000" b="1" kern="100" dirty="0">
              <a:latin typeface="Century"/>
              <a:ea typeface="ＭＳ 明朝"/>
              <a:cs typeface="Times New Roman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407277" y="1412776"/>
            <a:ext cx="2269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b="1" kern="100" dirty="0"/>
              <a:t>(e.g. </a:t>
            </a:r>
            <a:r>
              <a:rPr lang="en-GB" altLang="ja-JP" b="1" kern="100" dirty="0" smtClean="0"/>
              <a:t>reintroduction of wolves)</a:t>
            </a:r>
            <a:endParaRPr lang="ja-JP" altLang="en-US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179512" y="5110152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2" indent="-342900">
              <a:buSzPct val="80000"/>
              <a:buFont typeface="Wingdings" pitchFamily="2" charset="2"/>
              <a:buChar char="Ø"/>
            </a:pPr>
            <a:r>
              <a:rPr lang="en-GB" altLang="ja-JP" sz="2000" dirty="0" smtClean="0"/>
              <a:t>It </a:t>
            </a:r>
            <a:r>
              <a:rPr lang="en-GB" altLang="ja-JP" sz="2000" dirty="0"/>
              <a:t>can be pointed </a:t>
            </a:r>
            <a:r>
              <a:rPr lang="en-GB" altLang="ja-JP" sz="2000" dirty="0" smtClean="0"/>
              <a:t>out that human </a:t>
            </a:r>
            <a:r>
              <a:rPr lang="en-GB" altLang="ja-JP" sz="2000" dirty="0"/>
              <a:t>hunters are the last hunters of ungulates in Japan and they are now an </a:t>
            </a:r>
            <a:r>
              <a:rPr lang="en-GB" altLang="ja-JP" sz="2000" b="1" dirty="0"/>
              <a:t>endangered species</a:t>
            </a:r>
            <a:r>
              <a:rPr lang="en-GB" altLang="ja-JP" sz="2000" dirty="0"/>
              <a:t>.</a:t>
            </a:r>
          </a:p>
          <a:p>
            <a:pPr marL="742950" lvl="2" indent="-342900">
              <a:buSzPct val="80000"/>
              <a:buFont typeface="Wingdings" pitchFamily="2" charset="2"/>
              <a:buChar char="Ø"/>
            </a:pPr>
            <a:endParaRPr lang="en-GB" altLang="ja-JP" sz="2000" dirty="0"/>
          </a:p>
          <a:p>
            <a:pPr marL="742950" lvl="2" indent="-342900">
              <a:buSzPct val="80000"/>
              <a:buFont typeface="Wingdings" pitchFamily="2" charset="2"/>
              <a:buChar char="Ø"/>
            </a:pPr>
            <a:r>
              <a:rPr lang="ja-JP" altLang="ja-JP" sz="2000" dirty="0"/>
              <a:t> </a:t>
            </a:r>
            <a:r>
              <a:rPr lang="en-GB" altLang="ja-JP" sz="2000" dirty="0"/>
              <a:t>It should be that people hunt because there is a high demand for venison. However, in reality, </a:t>
            </a:r>
            <a:r>
              <a:rPr lang="en-GB" altLang="ja-JP" sz="2000" b="1" dirty="0"/>
              <a:t>they try to create demand because they hunt</a:t>
            </a:r>
            <a:r>
              <a:rPr lang="en-GB" altLang="ja-JP" sz="2000" dirty="0"/>
              <a:t>. </a:t>
            </a:r>
            <a:endParaRPr lang="ja-JP" altLang="ja-JP" sz="2000" dirty="0"/>
          </a:p>
        </p:txBody>
      </p:sp>
      <p:sp>
        <p:nvSpPr>
          <p:cNvPr id="17" name="フリーフォーム 16"/>
          <p:cNvSpPr/>
          <p:nvPr/>
        </p:nvSpPr>
        <p:spPr>
          <a:xfrm>
            <a:off x="632328" y="2954215"/>
            <a:ext cx="1252743" cy="2236763"/>
          </a:xfrm>
          <a:custGeom>
            <a:avLst/>
            <a:gdLst>
              <a:gd name="connsiteX0" fmla="*/ 1252743 w 1252743"/>
              <a:gd name="connsiteY0" fmla="*/ 0 h 2236763"/>
              <a:gd name="connsiteX1" fmla="*/ 239869 w 1252743"/>
              <a:gd name="connsiteY1" fmla="*/ 1350499 h 2236763"/>
              <a:gd name="connsiteX2" fmla="*/ 1013592 w 1252743"/>
              <a:gd name="connsiteY2" fmla="*/ 1406770 h 2236763"/>
              <a:gd name="connsiteX3" fmla="*/ 113260 w 1252743"/>
              <a:gd name="connsiteY3" fmla="*/ 970671 h 2236763"/>
              <a:gd name="connsiteX4" fmla="*/ 42921 w 1252743"/>
              <a:gd name="connsiteY4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743" h="2236763">
                <a:moveTo>
                  <a:pt x="1252743" y="0"/>
                </a:moveTo>
                <a:cubicBezTo>
                  <a:pt x="766235" y="558018"/>
                  <a:pt x="279728" y="1116037"/>
                  <a:pt x="239869" y="1350499"/>
                </a:cubicBezTo>
                <a:cubicBezTo>
                  <a:pt x="200010" y="1584961"/>
                  <a:pt x="1034694" y="1470075"/>
                  <a:pt x="1013592" y="1406770"/>
                </a:cubicBezTo>
                <a:cubicBezTo>
                  <a:pt x="992490" y="1343465"/>
                  <a:pt x="275038" y="832339"/>
                  <a:pt x="113260" y="970671"/>
                </a:cubicBezTo>
                <a:cubicBezTo>
                  <a:pt x="-48518" y="1109003"/>
                  <a:pt x="-2799" y="1672883"/>
                  <a:pt x="42921" y="2236763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69730" y="2031231"/>
            <a:ext cx="335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Back to past conditions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3429000"/>
            <a:ext cx="3855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Maintain current conditions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65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3.1. Main Proposal</a:t>
            </a:r>
            <a:endParaRPr kumimoji="1" lang="ja-JP" altLang="en-US" dirty="0"/>
          </a:p>
        </p:txBody>
      </p:sp>
      <p:pic>
        <p:nvPicPr>
          <p:cNvPr id="4" name="Picture 7" descr="MP900163586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48880"/>
            <a:ext cx="2812762" cy="1837329"/>
          </a:xfrm>
          <a:prstGeom prst="rect">
            <a:avLst/>
          </a:prstGeom>
          <a:noFill/>
        </p:spPr>
      </p:pic>
      <p:pic>
        <p:nvPicPr>
          <p:cNvPr id="5" name="Picture 12" descr="MP900399635[1]"/>
          <p:cNvPicPr>
            <a:picLocks noChangeAspect="1" noChangeArrowheads="1"/>
          </p:cNvPicPr>
          <p:nvPr/>
        </p:nvPicPr>
        <p:blipFill>
          <a:blip r:embed="rId4" cstate="print"/>
          <a:srcRect t="3473"/>
          <a:stretch>
            <a:fillRect/>
          </a:stretch>
        </p:blipFill>
        <p:spPr bwMode="auto">
          <a:xfrm>
            <a:off x="1403648" y="2204864"/>
            <a:ext cx="2592288" cy="2001401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683568" y="142497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sz="2000" dirty="0" smtClean="0">
                <a:solidFill>
                  <a:schemeClr val="tx2"/>
                </a:solidFill>
              </a:rPr>
              <a:t>One of the most realistic proposals is to divide mountainous regions into two groups.</a:t>
            </a:r>
            <a:endParaRPr lang="ja-JP" altLang="en-US" sz="2000" dirty="0" smtClean="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87624" y="422108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 smtClean="0">
                <a:solidFill>
                  <a:schemeClr val="tx2"/>
                </a:solidFill>
              </a:rPr>
              <a:t>Some regions should be maintained or reinvigorated...</a:t>
            </a:r>
            <a:endParaRPr lang="ja-JP" altLang="en-US" dirty="0" smtClean="0">
              <a:solidFill>
                <a:schemeClr val="tx2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04048" y="4222829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 smtClean="0">
                <a:solidFill>
                  <a:schemeClr val="tx2"/>
                </a:solidFill>
              </a:rPr>
              <a:t>But others can be left to remain in their natural state.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195736" y="3356992"/>
            <a:ext cx="1511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maintain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300856" y="3356992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abandon</a:t>
            </a:r>
            <a:endParaRPr lang="ja-JP" altLang="en-US" sz="2800" b="1" dirty="0" smtClean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428596" y="1614477"/>
            <a:ext cx="8229600" cy="4687200"/>
          </a:xfrm>
          <a:prstGeom prst="rect">
            <a:avLst/>
          </a:prstGeom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Ø"/>
            </a:pPr>
            <a:r>
              <a:rPr lang="en-US" altLang="ja-JP" sz="2000" kern="0" dirty="0" smtClean="0">
                <a:solidFill>
                  <a:schemeClr val="tx2"/>
                </a:solidFill>
              </a:rPr>
              <a:t>First, we can concentrate on certain specific regions, which will help to save on maintenance costs and increases the possibility of successful maintenance of selected mountainous regions.</a:t>
            </a: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Ø"/>
            </a:pPr>
            <a:endParaRPr lang="en-US" altLang="ja-JP" sz="2000" kern="0" dirty="0" smtClean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Ø"/>
            </a:pPr>
            <a:r>
              <a:rPr lang="en-US" altLang="ja-JP" sz="2000" kern="0" dirty="0" smtClean="0">
                <a:solidFill>
                  <a:schemeClr val="tx2"/>
                </a:solidFill>
              </a:rPr>
              <a:t>Second, earlier, some ungulates such as </a:t>
            </a:r>
            <a:r>
              <a:rPr lang="en-US" altLang="ja-JP" sz="2000" kern="0" dirty="0" err="1" smtClean="0">
                <a:solidFill>
                  <a:schemeClr val="tx2"/>
                </a:solidFill>
              </a:rPr>
              <a:t>sika</a:t>
            </a:r>
            <a:r>
              <a:rPr lang="en-US" altLang="ja-JP" sz="2000" kern="0" dirty="0" smtClean="0">
                <a:solidFill>
                  <a:schemeClr val="tx2"/>
                </a:solidFill>
              </a:rPr>
              <a:t> deer used to range in the plain areas. By abandoning some regions, we can recreate their original habitat.</a:t>
            </a:r>
            <a:endParaRPr kumimoji="1" lang="en-GB" altLang="ja-JP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Ø"/>
            </a:pPr>
            <a:endParaRPr lang="en-US" altLang="ja-JP" sz="2000" kern="0" dirty="0" smtClean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00000"/>
              </a:buClr>
              <a:buSzPct val="65000"/>
              <a:buFont typeface="Wingdings" pitchFamily="2" charset="2"/>
              <a:buChar char="Ø"/>
            </a:pPr>
            <a:r>
              <a:rPr lang="en-US" altLang="ja-JP" sz="2000" kern="0" dirty="0" smtClean="0">
                <a:solidFill>
                  <a:schemeClr val="tx2"/>
                </a:solidFill>
              </a:rPr>
              <a:t>Third, if we create a new habitat and rely on the ecosystem for its control to a certain extent, monkey issue (</a:t>
            </a:r>
            <a:r>
              <a:rPr lang="en-GB" altLang="ja-JP" sz="2000" kern="0" dirty="0" smtClean="0">
                <a:solidFill>
                  <a:schemeClr val="tx2"/>
                </a:solidFill>
              </a:rPr>
              <a:t>carcasses of monkey are currently of no use</a:t>
            </a:r>
            <a:r>
              <a:rPr lang="en-US" altLang="ja-JP" sz="2000" kern="0" dirty="0" smtClean="0">
                <a:solidFill>
                  <a:schemeClr val="tx2"/>
                </a:solidFill>
              </a:rPr>
              <a:t>) will be less problematic.</a:t>
            </a:r>
            <a:endParaRPr lang="ja-JP" altLang="en-US" sz="2000" kern="0" dirty="0">
              <a:solidFill>
                <a:schemeClr val="tx2"/>
              </a:solidFill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 smtClean="0"/>
              <a:t>3.2. </a:t>
            </a:r>
            <a:r>
              <a:rPr lang="en-US" altLang="ja-JP" dirty="0"/>
              <a:t>Several merits of this </a:t>
            </a:r>
            <a:r>
              <a:rPr lang="en-US" altLang="ja-JP" dirty="0" smtClean="0"/>
              <a:t>proposal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3.3. Remaining issues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The first is how to create and/or maintain buffer zones.</a:t>
            </a:r>
          </a:p>
          <a:p>
            <a:pPr>
              <a:buFont typeface="Wingdings" pitchFamily="2" charset="2"/>
              <a:buChar char="Ø"/>
            </a:pPr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The second is how to monitor wildlife. </a:t>
            </a:r>
          </a:p>
          <a:p>
            <a:pPr>
              <a:buFont typeface="Wingdings" pitchFamily="2" charset="2"/>
              <a:buChar char="Ø"/>
            </a:pPr>
            <a:endParaRPr lang="en-US" altLang="ja-JP" sz="2000" dirty="0" smtClean="0"/>
          </a:p>
          <a:p>
            <a:pPr>
              <a:buFont typeface="Wingdings" pitchFamily="2" charset="2"/>
              <a:buChar char="Ø"/>
            </a:pPr>
            <a:r>
              <a:rPr lang="en-US" altLang="ja-JP" sz="2000" dirty="0" smtClean="0"/>
              <a:t>The third is how to maintain a small number of hunters. This is because there will be cases where we ask hunters to shoot wild animals with guns or tranquilizer guns.</a:t>
            </a:r>
            <a:endParaRPr kumimoji="1" lang="ja-JP" altLang="en-US" sz="2000" dirty="0"/>
          </a:p>
        </p:txBody>
      </p:sp>
      <p:pic>
        <p:nvPicPr>
          <p:cNvPr id="4" name="図 3" descr="DSCN062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2616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96935" y="5445224"/>
            <a:ext cx="683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i="1" dirty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Thank you for your attention.</a:t>
            </a:r>
            <a:endParaRPr lang="ja-JP" altLang="en-US" sz="3600" b="1" i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0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b="1" dirty="0" smtClean="0"/>
              <a:t>1. Current status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ja-JP" sz="2400" b="1" dirty="0" smtClean="0"/>
              <a:t>Increase in population of ungulates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ja-JP" sz="2000" dirty="0" smtClean="0"/>
              <a:t>Because of the </a:t>
            </a:r>
            <a:r>
              <a:rPr lang="en-GB" altLang="ja-JP" sz="2000" b="1" dirty="0" smtClean="0">
                <a:solidFill>
                  <a:srgbClr val="0070C0"/>
                </a:solidFill>
              </a:rPr>
              <a:t>absence of large carnivores </a:t>
            </a:r>
            <a:r>
              <a:rPr lang="en-GB" altLang="ja-JP" sz="2000" dirty="0" smtClean="0">
                <a:solidFill>
                  <a:srgbClr val="0070C0"/>
                </a:solidFill>
              </a:rPr>
              <a:t>(or predators) </a:t>
            </a:r>
            <a:r>
              <a:rPr lang="en-GB" altLang="ja-JP" sz="2000" b="1" dirty="0">
                <a:solidFill>
                  <a:srgbClr val="FF0000"/>
                </a:solidFill>
              </a:rPr>
              <a:t>(</a:t>
            </a:r>
            <a:r>
              <a:rPr lang="en-GB" altLang="ja-JP" sz="2000" b="1" dirty="0" smtClean="0">
                <a:solidFill>
                  <a:srgbClr val="FF0000"/>
                </a:solidFill>
              </a:rPr>
              <a:t>1.1)</a:t>
            </a:r>
            <a:r>
              <a:rPr lang="en-GB" altLang="ja-JP" sz="2000" dirty="0" smtClean="0"/>
              <a:t> </a:t>
            </a:r>
            <a:r>
              <a:rPr lang="en-GB" altLang="ja-JP" sz="2000" dirty="0"/>
              <a:t>for </a:t>
            </a:r>
            <a:r>
              <a:rPr lang="en-GB" altLang="ja-JP" sz="2000" dirty="0" smtClean="0"/>
              <a:t>controlling ungulate population and a </a:t>
            </a:r>
            <a:r>
              <a:rPr lang="en-GB" altLang="ja-JP" sz="2000" b="1" dirty="0" smtClean="0">
                <a:solidFill>
                  <a:srgbClr val="0070C0"/>
                </a:solidFill>
              </a:rPr>
              <a:t>reduced hunting pressure by human hunters </a:t>
            </a:r>
            <a:r>
              <a:rPr lang="en-GB" altLang="ja-JP" sz="2000" b="1" dirty="0">
                <a:solidFill>
                  <a:srgbClr val="FF0000"/>
                </a:solidFill>
              </a:rPr>
              <a:t>(</a:t>
            </a:r>
            <a:r>
              <a:rPr lang="en-GB" altLang="ja-JP" sz="2000" b="1" dirty="0" smtClean="0">
                <a:solidFill>
                  <a:srgbClr val="FF0000"/>
                </a:solidFill>
              </a:rPr>
              <a:t>1.2)</a:t>
            </a:r>
            <a:r>
              <a:rPr lang="en-GB" altLang="ja-JP" sz="2000" dirty="0" smtClean="0"/>
              <a:t>, the population of ungulates seem to have increased.</a:t>
            </a:r>
          </a:p>
          <a:p>
            <a:pPr>
              <a:buFont typeface="Wingdings" pitchFamily="2" charset="2"/>
              <a:buChar char="l"/>
            </a:pPr>
            <a:endParaRPr kumimoji="1" lang="en-GB" altLang="ja-JP" sz="2400" dirty="0" smtClean="0"/>
          </a:p>
          <a:p>
            <a:pPr>
              <a:buFont typeface="Wingdings" pitchFamily="2" charset="2"/>
              <a:buChar char="l"/>
            </a:pPr>
            <a:r>
              <a:rPr lang="en-GB" altLang="ja-JP" sz="2400" b="1" dirty="0" smtClean="0"/>
              <a:t>Damage caused by ungulates </a:t>
            </a:r>
            <a:r>
              <a:rPr lang="en-GB" altLang="ja-JP" sz="2400" b="1" dirty="0">
                <a:solidFill>
                  <a:srgbClr val="FF0000"/>
                </a:solidFill>
              </a:rPr>
              <a:t>(</a:t>
            </a:r>
            <a:r>
              <a:rPr lang="en-GB" altLang="ja-JP" sz="2400" b="1" dirty="0" smtClean="0">
                <a:solidFill>
                  <a:srgbClr val="FF0000"/>
                </a:solidFill>
              </a:rPr>
              <a:t>1.3)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ja-JP" sz="2000" dirty="0" smtClean="0"/>
              <a:t>Vegetation damage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ja-JP" sz="2000" dirty="0" smtClean="0"/>
              <a:t>Agriculture damage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ja-JP" sz="2000" dirty="0" smtClean="0"/>
              <a:t>Forestry damage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ja-JP" sz="2000" dirty="0" smtClean="0"/>
              <a:t>Traffic accidents</a:t>
            </a:r>
            <a:endParaRPr kumimoji="1" lang="en-GB" altLang="ja-JP" sz="2000" dirty="0" smtClean="0"/>
          </a:p>
          <a:p>
            <a:pPr>
              <a:buFont typeface="Wingdings" pitchFamily="2" charset="2"/>
              <a:buChar char="l"/>
            </a:pP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ja-JP" b="1" dirty="0" smtClean="0"/>
              <a:t>1.1 Absence of large carnivores</a:t>
            </a:r>
            <a:endParaRPr lang="ja-JP" altLang="en-US" b="1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000" dirty="0" err="1" smtClean="0"/>
              <a:t>Yezo</a:t>
            </a:r>
            <a:r>
              <a:rPr lang="en-US" altLang="ja-JP" sz="2000" dirty="0" smtClean="0"/>
              <a:t> wolf (</a:t>
            </a:r>
            <a:r>
              <a:rPr lang="fi-FI" altLang="ja-JP" sz="2000" dirty="0" smtClean="0"/>
              <a:t>Canis lupus hattai Kishida, 1931</a:t>
            </a:r>
            <a:r>
              <a:rPr lang="en-US" altLang="ja-JP" sz="2000" dirty="0" smtClean="0"/>
              <a:t>)		Extinct</a:t>
            </a:r>
          </a:p>
          <a:p>
            <a:r>
              <a:rPr lang="en-US" altLang="ja-JP" sz="2000" dirty="0" smtClean="0"/>
              <a:t>Japanese Wolf (C. l. </a:t>
            </a:r>
            <a:r>
              <a:rPr lang="en-US" altLang="ja-JP" sz="2000" dirty="0" err="1" smtClean="0"/>
              <a:t>hodophilax</a:t>
            </a:r>
            <a:r>
              <a:rPr lang="en-US" altLang="ja-JP" sz="2000" dirty="0" smtClean="0"/>
              <a:t>  </a:t>
            </a:r>
            <a:r>
              <a:rPr lang="en-US" altLang="ja-JP" sz="2000" dirty="0" err="1" smtClean="0"/>
              <a:t>Temminck</a:t>
            </a:r>
            <a:r>
              <a:rPr lang="en-US" altLang="ja-JP" sz="2000" dirty="0" smtClean="0"/>
              <a:t>, 1839)	Extinct</a:t>
            </a:r>
          </a:p>
          <a:p>
            <a:r>
              <a:rPr lang="en-GB" altLang="ja-JP" sz="2000" dirty="0" smtClean="0"/>
              <a:t>Wild dogs (</a:t>
            </a:r>
            <a:r>
              <a:rPr lang="en-GB" altLang="ja-JP" sz="2000" i="1" dirty="0" err="1" smtClean="0"/>
              <a:t>Canis</a:t>
            </a:r>
            <a:r>
              <a:rPr lang="en-GB" altLang="ja-JP" sz="2000" i="1" dirty="0" smtClean="0"/>
              <a:t> lupus </a:t>
            </a:r>
            <a:r>
              <a:rPr lang="en-GB" altLang="ja-JP" sz="2000" i="1" dirty="0" err="1" smtClean="0"/>
              <a:t>familiaris</a:t>
            </a:r>
            <a:r>
              <a:rPr lang="en-GB" altLang="ja-JP" sz="2000" dirty="0" smtClean="0"/>
              <a:t>)			Not influential</a:t>
            </a:r>
          </a:p>
          <a:p>
            <a:r>
              <a:rPr lang="en-US" altLang="ja-JP" sz="2000" dirty="0" smtClean="0"/>
              <a:t>Brown bear (</a:t>
            </a:r>
            <a:r>
              <a:rPr lang="en-US" altLang="ja-JP" sz="2000" dirty="0" err="1" smtClean="0"/>
              <a:t>Ursus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arctos</a:t>
            </a:r>
            <a:r>
              <a:rPr lang="en-US" altLang="ja-JP" sz="2000" dirty="0" smtClean="0"/>
              <a:t> Linnaeus, 1758)		</a:t>
            </a:r>
            <a:r>
              <a:rPr lang="en-GB" altLang="ja-JP" sz="2000" dirty="0" smtClean="0"/>
              <a:t>Not influential</a:t>
            </a:r>
            <a:endParaRPr lang="ja-JP" altLang="en-US" sz="2000" dirty="0" smtClean="0"/>
          </a:p>
          <a:p>
            <a:endParaRPr lang="en-US" altLang="ja-JP" sz="2400" dirty="0" smtClean="0"/>
          </a:p>
          <a:p>
            <a:endParaRPr lang="ja-JP" altLang="en-US" sz="2400" dirty="0" smtClean="0"/>
          </a:p>
        </p:txBody>
      </p:sp>
      <p:pic>
        <p:nvPicPr>
          <p:cNvPr id="4" name="コンテンツ プレースホルダ 3" descr="CA2500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1886514" y="2408698"/>
            <a:ext cx="2889320" cy="5073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99592" y="1844824"/>
            <a:ext cx="741682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2166470" y="3782212"/>
            <a:ext cx="5235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[please see] </a:t>
            </a:r>
            <a:r>
              <a:rPr lang="lv-LV" altLang="ja-JP" dirty="0" smtClean="0"/>
              <a:t>http://www.biodic.go.jp/cbd/5/tu3-2.PDF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19075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The number of hunters  (average of 5 years)</a:t>
            </a:r>
            <a:endParaRPr kumimoji="1" lang="ja-JP" altLang="en-US" b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28604" y="571409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number of hunters in Japan as decreased. 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428596" y="42860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>
                  <a:noFill/>
                </a:ln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ja-JP" b="1" smtClean="0"/>
              <a:t>1.2 Reduced hunting pressure by human hunters</a:t>
            </a:r>
            <a:endParaRPr lang="ja-JP" alt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99592" y="1844824"/>
            <a:ext cx="741682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403648" y="2926685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b="1" dirty="0" smtClean="0"/>
              <a:t>please see</a:t>
            </a:r>
            <a:r>
              <a:rPr lang="en-US" altLang="ja-JP" dirty="0" smtClean="0"/>
              <a:t>] </a:t>
            </a:r>
            <a:r>
              <a:rPr lang="en-US" altLang="ja-JP" dirty="0" err="1" smtClean="0"/>
              <a:t>Kawata</a:t>
            </a:r>
            <a:r>
              <a:rPr lang="en-US" altLang="ja-JP" dirty="0" smtClean="0"/>
              <a:t>, Y. 2011. Economic growth and trend changes in wildlife hunting. </a:t>
            </a:r>
            <a:r>
              <a:rPr lang="en-US" altLang="ja-JP" dirty="0" err="1" smtClean="0"/>
              <a:t>Acta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agriculturae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Slovenica</a:t>
            </a:r>
            <a:r>
              <a:rPr lang="en-US" altLang="ja-JP" dirty="0" smtClean="0"/>
              <a:t> 97(2), p. 122, Fig. 2.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78662" y="464352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JAPAN</a:t>
            </a:r>
          </a:p>
          <a:p>
            <a:r>
              <a:rPr lang="en-US" altLang="ja-JP" b="1" dirty="0" err="1" smtClean="0">
                <a:solidFill>
                  <a:srgbClr val="FF0000"/>
                </a:solidFill>
              </a:rPr>
              <a:t>pcGDP</a:t>
            </a:r>
            <a:r>
              <a:rPr lang="en-US" altLang="ja-JP" b="1" dirty="0" smtClean="0">
                <a:solidFill>
                  <a:srgbClr val="FF0000"/>
                </a:solidFill>
              </a:rPr>
              <a:t>  39530 (2009) 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Hunter rate  0.17% (2008)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矢印コネクタ 2"/>
          <p:cNvCxnSpPr/>
          <p:nvPr/>
        </p:nvCxnSpPr>
        <p:spPr>
          <a:xfrm>
            <a:off x="1547664" y="5949280"/>
            <a:ext cx="6552728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1547664" y="1052736"/>
            <a:ext cx="0" cy="489654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300192" y="60840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Per capita GDP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496" y="126876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b="1" dirty="0" smtClean="0"/>
              <a:t>Hunters’ proportion of the population</a:t>
            </a:r>
            <a:endParaRPr kumimoji="1" lang="ja-JP" altLang="en-US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4572879" y="1250176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/>
              <a:t>existence of sport hunting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4572880" y="1619508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/>
              <a:t>substitutes (e.g. domestic animal products)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572879" y="2269321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ja-JP" dirty="0"/>
              <a:t>k</a:t>
            </a:r>
            <a:r>
              <a:rPr lang="en-GB" altLang="ja-JP" dirty="0" smtClean="0"/>
              <a:t>nowledge regarding </a:t>
            </a:r>
            <a:r>
              <a:rPr lang="en-GB" altLang="ja-JP" dirty="0"/>
              <a:t>the quality of game meats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572879" y="2915652"/>
            <a:ext cx="2951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ja-JP" dirty="0"/>
              <a:t>existence of traditional foods</a:t>
            </a:r>
            <a:endParaRPr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4427984" y="1268760"/>
            <a:ext cx="4248472" cy="0"/>
          </a:xfrm>
          <a:prstGeom prst="line">
            <a:avLst/>
          </a:prstGeom>
          <a:ln w="317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4427984" y="3284984"/>
            <a:ext cx="4248472" cy="0"/>
          </a:xfrm>
          <a:prstGeom prst="line">
            <a:avLst/>
          </a:prstGeom>
          <a:ln w="317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427984" y="908720"/>
            <a:ext cx="4248472" cy="0"/>
          </a:xfrm>
          <a:prstGeom prst="line">
            <a:avLst/>
          </a:prstGeom>
          <a:ln w="31750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668344" y="9087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JAPAN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68344" y="12687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68344" y="24115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668344" y="29156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NO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68344" y="17635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YES</a:t>
            </a:r>
            <a:endParaRPr kumimoji="1" lang="ja-JP" altLang="en-US" dirty="0"/>
          </a:p>
        </p:txBody>
      </p:sp>
      <p:sp>
        <p:nvSpPr>
          <p:cNvPr id="21" name="フリーフォーム 20"/>
          <p:cNvSpPr/>
          <p:nvPr/>
        </p:nvSpPr>
        <p:spPr>
          <a:xfrm>
            <a:off x="1683949" y="3429000"/>
            <a:ext cx="5336323" cy="2232248"/>
          </a:xfrm>
          <a:custGeom>
            <a:avLst/>
            <a:gdLst>
              <a:gd name="connsiteX0" fmla="*/ 0 w 4760259"/>
              <a:gd name="connsiteY0" fmla="*/ 1326777 h 1380565"/>
              <a:gd name="connsiteX1" fmla="*/ 2339789 w 4760259"/>
              <a:gd name="connsiteY1" fmla="*/ 8965 h 1380565"/>
              <a:gd name="connsiteX2" fmla="*/ 4760259 w 4760259"/>
              <a:gd name="connsiteY2" fmla="*/ 1380565 h 1380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0259" h="1380565">
                <a:moveTo>
                  <a:pt x="0" y="1326777"/>
                </a:moveTo>
                <a:cubicBezTo>
                  <a:pt x="773206" y="663388"/>
                  <a:pt x="1546413" y="0"/>
                  <a:pt x="2339789" y="8965"/>
                </a:cubicBezTo>
                <a:cubicBezTo>
                  <a:pt x="3133165" y="17930"/>
                  <a:pt x="3946712" y="699247"/>
                  <a:pt x="4760259" y="1380565"/>
                </a:cubicBezTo>
              </a:path>
            </a:pathLst>
          </a:custGeom>
          <a:ln w="381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6071175" y="3254188"/>
            <a:ext cx="1237129" cy="1369359"/>
          </a:xfrm>
          <a:custGeom>
            <a:avLst/>
            <a:gdLst>
              <a:gd name="connsiteX0" fmla="*/ 0 w 1237129"/>
              <a:gd name="connsiteY0" fmla="*/ 1317812 h 1369359"/>
              <a:gd name="connsiteX1" fmla="*/ 1116106 w 1237129"/>
              <a:gd name="connsiteY1" fmla="*/ 1048871 h 1369359"/>
              <a:gd name="connsiteX2" fmla="*/ 726141 w 1237129"/>
              <a:gd name="connsiteY2" fmla="*/ 874059 h 1369359"/>
              <a:gd name="connsiteX3" fmla="*/ 981635 w 1237129"/>
              <a:gd name="connsiteY3" fmla="*/ 1223683 h 1369359"/>
              <a:gd name="connsiteX4" fmla="*/ 1223682 w 1237129"/>
              <a:gd name="connsiteY4" fmla="*/ 0 h 136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7129" h="1369359">
                <a:moveTo>
                  <a:pt x="0" y="1317812"/>
                </a:moveTo>
                <a:cubicBezTo>
                  <a:pt x="497541" y="1220321"/>
                  <a:pt x="995083" y="1122830"/>
                  <a:pt x="1116106" y="1048871"/>
                </a:cubicBezTo>
                <a:cubicBezTo>
                  <a:pt x="1237129" y="974912"/>
                  <a:pt x="748553" y="844924"/>
                  <a:pt x="726141" y="874059"/>
                </a:cubicBezTo>
                <a:cubicBezTo>
                  <a:pt x="703729" y="903194"/>
                  <a:pt x="898712" y="1369359"/>
                  <a:pt x="981635" y="1223683"/>
                </a:cubicBezTo>
                <a:cubicBezTo>
                  <a:pt x="1064558" y="1078007"/>
                  <a:pt x="1144120" y="539003"/>
                  <a:pt x="122368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99592" y="1844824"/>
            <a:ext cx="7416824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03848" y="197954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 Age distribution of hunters</a:t>
            </a:r>
            <a:endParaRPr kumimoji="1"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0" y="3326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ja-JP" sz="2800" b="1" dirty="0" smtClean="0">
                <a:solidFill>
                  <a:schemeClr val="tx2"/>
                </a:solidFill>
                <a:effectLst>
                  <a:glow rad="101600">
                    <a:schemeClr val="bg2">
                      <a:tint val="20000"/>
                      <a:alpha val="60000"/>
                    </a:schemeClr>
                  </a:glow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average age of remaining hunters has increased.</a:t>
            </a:r>
            <a:endParaRPr lang="ja-JP" altLang="en-US" sz="2800" b="1" dirty="0">
              <a:solidFill>
                <a:schemeClr val="tx2"/>
              </a:solidFill>
              <a:effectLst>
                <a:glow rad="101600">
                  <a:schemeClr val="bg2">
                    <a:tint val="20000"/>
                    <a:alpha val="60000"/>
                  </a:schemeClr>
                </a:glow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23728" y="3491716"/>
            <a:ext cx="5278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[</a:t>
            </a:r>
            <a:r>
              <a:rPr lang="en-US" altLang="ja-JP" b="1" dirty="0" smtClean="0"/>
              <a:t>please see</a:t>
            </a:r>
            <a:r>
              <a:rPr lang="en-US" altLang="ja-JP" dirty="0" smtClean="0"/>
              <a:t>] </a:t>
            </a:r>
            <a:r>
              <a:rPr lang="lv-LV" altLang="ja-JP" dirty="0" smtClean="0"/>
              <a:t>http://www.biodic.go.jp/cbd/5/tu3-2.PDF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みやび">
  <a:themeElements>
    <a:clrScheme name="みやび">
      <a:dk1>
        <a:sysClr val="windowText" lastClr="000000"/>
      </a:dk1>
      <a:lt1>
        <a:sysClr val="window" lastClr="FFFFFF"/>
      </a:lt1>
      <a:dk2>
        <a:srgbClr val="975C1E"/>
      </a:dk2>
      <a:lt2>
        <a:srgbClr val="FFE880"/>
      </a:lt2>
      <a:accent1>
        <a:srgbClr val="E3560E"/>
      </a:accent1>
      <a:accent2>
        <a:srgbClr val="5C5943"/>
      </a:accent2>
      <a:accent3>
        <a:srgbClr val="F1AB3B"/>
      </a:accent3>
      <a:accent4>
        <a:srgbClr val="6D8A16"/>
      </a:accent4>
      <a:accent5>
        <a:srgbClr val="73AAC0"/>
      </a:accent5>
      <a:accent6>
        <a:srgbClr val="3E68AF"/>
      </a:accent6>
      <a:hlink>
        <a:srgbClr val="0000FE"/>
      </a:hlink>
      <a:folHlink>
        <a:srgbClr val="800080"/>
      </a:folHlink>
    </a:clrScheme>
    <a:fontScheme name="みやび">
      <a:majorFont>
        <a:latin typeface="Calibri"/>
        <a:ea typeface=""/>
        <a:cs typeface=""/>
        <a:font script="Jpan" typeface="HGｺﾞｼｯｸE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みやび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tint val="95000"/>
                <a:satMod val="155000"/>
              </a:schemeClr>
            </a:gs>
            <a:gs pos="100000">
              <a:schemeClr val="phClr">
                <a:tint val="47000"/>
                <a:hueMod val="100000"/>
                <a:satMod val="375000"/>
              </a:schemeClr>
            </a:gs>
          </a:gsLst>
          <a:lin ang="5400000" scaled="1"/>
        </a:gradFill>
        <a:blipFill rotWithShape="0">
          <a:blip xmlns:r="http://schemas.openxmlformats.org/officeDocument/2006/relationships" r:embed="rId2">
            <a:duotone>
              <a:schemeClr val="phClr">
                <a:tint val="95000"/>
                <a:shade val="18000"/>
                <a:hueMod val="100000"/>
                <a:satMod val="275000"/>
              </a:schemeClr>
              <a:schemeClr val="phClr">
                <a:tint val="47000"/>
                <a:shade val="100000"/>
                <a:hueMod val="100000"/>
                <a:satMod val="3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Grace</Template>
  <TotalTime>1425</TotalTime>
  <Words>1080</Words>
  <Application>Microsoft Office PowerPoint</Application>
  <PresentationFormat>On-screen Show (4:3)</PresentationFormat>
  <Paragraphs>202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みやび</vt:lpstr>
      <vt:lpstr>Difficulties in Coexistence with Wild Animals: A Brief Discussion on Future Possibilities</vt:lpstr>
      <vt:lpstr>Purpose of this presentation</vt:lpstr>
      <vt:lpstr>Contents</vt:lpstr>
      <vt:lpstr>1. Current status</vt:lpstr>
      <vt:lpstr>1.1 Absence of large carnivores</vt:lpstr>
      <vt:lpstr>Slide 6</vt:lpstr>
      <vt:lpstr>Slide 7</vt:lpstr>
      <vt:lpstr>Slide 8</vt:lpstr>
      <vt:lpstr>Slide 9</vt:lpstr>
      <vt:lpstr>1.3 Damage caused by ungulates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2. A new method to protect damage</vt:lpstr>
      <vt:lpstr>2.1 Traditional methods to protect damage </vt:lpstr>
      <vt:lpstr>Slide 21</vt:lpstr>
      <vt:lpstr>Slide 22</vt:lpstr>
      <vt:lpstr>Slide 23</vt:lpstr>
      <vt:lpstr>Slide 24</vt:lpstr>
      <vt:lpstr>Slide 25</vt:lpstr>
      <vt:lpstr>2.2  A new method to protect damage </vt:lpstr>
      <vt:lpstr>Slide 27</vt:lpstr>
      <vt:lpstr>Slide 28</vt:lpstr>
      <vt:lpstr>Slide 29</vt:lpstr>
      <vt:lpstr>3. Brief discussions</vt:lpstr>
      <vt:lpstr>Slide 31</vt:lpstr>
      <vt:lpstr>3.1. Main Proposal</vt:lpstr>
      <vt:lpstr>Slide 33</vt:lpstr>
      <vt:lpstr>3.3. Remaining issues</vt:lpstr>
      <vt:lpstr>Slide 35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Difficulties in Coexistence with Wild Animals: A Brief Discussion on Future Possibilities</dc:title>
  <dc:creator>kawata yukichika</dc:creator>
  <cp:lastModifiedBy>Don Hsu</cp:lastModifiedBy>
  <cp:revision>150</cp:revision>
  <dcterms:created xsi:type="dcterms:W3CDTF">2011-12-20T04:28:18Z</dcterms:created>
  <dcterms:modified xsi:type="dcterms:W3CDTF">2012-01-22T15:07:53Z</dcterms:modified>
</cp:coreProperties>
</file>